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278" r:id="rId5"/>
    <p:sldId id="284" r:id="rId6"/>
    <p:sldId id="285" r:id="rId7"/>
    <p:sldId id="279" r:id="rId8"/>
    <p:sldId id="280" r:id="rId9"/>
    <p:sldId id="281" r:id="rId10"/>
    <p:sldId id="282" r:id="rId11"/>
    <p:sldId id="283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EF5AA-724C-48E5-B915-E7E095B6CC2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2AFAB2-6B75-403F-A047-325FCE115610}">
      <dgm:prSet/>
      <dgm:spPr/>
      <dgm:t>
        <a:bodyPr/>
        <a:lstStyle/>
        <a:p>
          <a:r>
            <a:rPr lang="en-US"/>
            <a:t>Week 1: Breakfast, dessert, drink, lunch, dinner, toppings</a:t>
          </a:r>
        </a:p>
      </dgm:t>
    </dgm:pt>
    <dgm:pt modelId="{C2569DDC-7949-4963-A7BB-0D9E1DA6A5A9}" type="parTrans" cxnId="{5D547E59-3BB0-44E4-98C0-1E17FD30EF5C}">
      <dgm:prSet/>
      <dgm:spPr/>
      <dgm:t>
        <a:bodyPr/>
        <a:lstStyle/>
        <a:p>
          <a:endParaRPr lang="en-US"/>
        </a:p>
      </dgm:t>
    </dgm:pt>
    <dgm:pt modelId="{E72139EE-A5DE-4B39-8C0D-24CA6E7B90E1}" type="sibTrans" cxnId="{5D547E59-3BB0-44E4-98C0-1E17FD30EF5C}">
      <dgm:prSet/>
      <dgm:spPr/>
      <dgm:t>
        <a:bodyPr/>
        <a:lstStyle/>
        <a:p>
          <a:endParaRPr lang="en-US"/>
        </a:p>
      </dgm:t>
    </dgm:pt>
    <dgm:pt modelId="{434D3BCD-6162-4556-B6EF-82E917C84742}">
      <dgm:prSet/>
      <dgm:spPr/>
      <dgm:t>
        <a:bodyPr/>
        <a:lstStyle/>
        <a:p>
          <a:r>
            <a:rPr lang="en-US"/>
            <a:t>Week 2: Restaurant, Ordering, Menu, Preferences</a:t>
          </a:r>
        </a:p>
      </dgm:t>
    </dgm:pt>
    <dgm:pt modelId="{4DF9D41E-1832-4139-9684-119CF10F81B0}" type="parTrans" cxnId="{7B60E56E-1C92-4CE6-B4F8-06543551BE11}">
      <dgm:prSet/>
      <dgm:spPr/>
      <dgm:t>
        <a:bodyPr/>
        <a:lstStyle/>
        <a:p>
          <a:endParaRPr lang="en-US"/>
        </a:p>
      </dgm:t>
    </dgm:pt>
    <dgm:pt modelId="{4CD2283E-ACE9-4124-A460-0227CD5FE418}" type="sibTrans" cxnId="{7B60E56E-1C92-4CE6-B4F8-06543551BE11}">
      <dgm:prSet/>
      <dgm:spPr/>
      <dgm:t>
        <a:bodyPr/>
        <a:lstStyle/>
        <a:p>
          <a:endParaRPr lang="en-US"/>
        </a:p>
      </dgm:t>
    </dgm:pt>
    <dgm:pt modelId="{F7CA903B-A268-41EE-AAC3-F3E258044EED}">
      <dgm:prSet/>
      <dgm:spPr/>
      <dgm:t>
        <a:bodyPr/>
        <a:lstStyle/>
        <a:p>
          <a:r>
            <a:rPr lang="en-US"/>
            <a:t>Week 3: Group Project Work</a:t>
          </a:r>
        </a:p>
      </dgm:t>
    </dgm:pt>
    <dgm:pt modelId="{7D980BD9-3CD9-4DB2-B71D-8EB0DC34F991}" type="parTrans" cxnId="{F03411AD-C32D-42D0-8049-B3F6C7F36F8B}">
      <dgm:prSet/>
      <dgm:spPr/>
      <dgm:t>
        <a:bodyPr/>
        <a:lstStyle/>
        <a:p>
          <a:endParaRPr lang="en-US"/>
        </a:p>
      </dgm:t>
    </dgm:pt>
    <dgm:pt modelId="{398A4247-3F23-48A5-B468-2AF075F1D63A}" type="sibTrans" cxnId="{F03411AD-C32D-42D0-8049-B3F6C7F36F8B}">
      <dgm:prSet/>
      <dgm:spPr/>
      <dgm:t>
        <a:bodyPr/>
        <a:lstStyle/>
        <a:p>
          <a:endParaRPr lang="en-US"/>
        </a:p>
      </dgm:t>
    </dgm:pt>
    <dgm:pt modelId="{FE3BE40D-309C-4A6E-A04E-22367C915225}">
      <dgm:prSet/>
      <dgm:spPr/>
      <dgm:t>
        <a:bodyPr/>
        <a:lstStyle/>
        <a:p>
          <a:r>
            <a:rPr lang="en-US" dirty="0"/>
            <a:t>Week 4: Group Project Presentations &amp; Conferences</a:t>
          </a:r>
        </a:p>
      </dgm:t>
    </dgm:pt>
    <dgm:pt modelId="{78DFE543-F0EA-4D84-88CB-7185DB22D0BF}" type="parTrans" cxnId="{F5214882-2116-4A64-A84F-1ABE26AFCA4B}">
      <dgm:prSet/>
      <dgm:spPr/>
      <dgm:t>
        <a:bodyPr/>
        <a:lstStyle/>
        <a:p>
          <a:endParaRPr lang="en-US"/>
        </a:p>
      </dgm:t>
    </dgm:pt>
    <dgm:pt modelId="{4DC515AE-C5F7-4504-A107-7EEF28FB808B}" type="sibTrans" cxnId="{F5214882-2116-4A64-A84F-1ABE26AFCA4B}">
      <dgm:prSet/>
      <dgm:spPr/>
      <dgm:t>
        <a:bodyPr/>
        <a:lstStyle/>
        <a:p>
          <a:endParaRPr lang="en-US"/>
        </a:p>
      </dgm:t>
    </dgm:pt>
    <dgm:pt modelId="{5F1B6440-CF1E-43C6-9802-1585797288D0}" type="pres">
      <dgm:prSet presAssocID="{13FEF5AA-724C-48E5-B915-E7E095B6CC24}" presName="vert0" presStyleCnt="0">
        <dgm:presLayoutVars>
          <dgm:dir/>
          <dgm:animOne val="branch"/>
          <dgm:animLvl val="lvl"/>
        </dgm:presLayoutVars>
      </dgm:prSet>
      <dgm:spPr/>
    </dgm:pt>
    <dgm:pt modelId="{CF37B983-9F73-47F5-8EFF-8DD2309E9C6E}" type="pres">
      <dgm:prSet presAssocID="{162AFAB2-6B75-403F-A047-325FCE115610}" presName="thickLine" presStyleLbl="alignNode1" presStyleIdx="0" presStyleCnt="4"/>
      <dgm:spPr/>
    </dgm:pt>
    <dgm:pt modelId="{5F753B1D-7743-4C6F-A56E-7CE2F5685A4D}" type="pres">
      <dgm:prSet presAssocID="{162AFAB2-6B75-403F-A047-325FCE115610}" presName="horz1" presStyleCnt="0"/>
      <dgm:spPr/>
    </dgm:pt>
    <dgm:pt modelId="{C108CE67-ED83-4152-AA10-96590BA1D4B7}" type="pres">
      <dgm:prSet presAssocID="{162AFAB2-6B75-403F-A047-325FCE115610}" presName="tx1" presStyleLbl="revTx" presStyleIdx="0" presStyleCnt="4"/>
      <dgm:spPr/>
    </dgm:pt>
    <dgm:pt modelId="{2D31D69A-08DF-4CAF-91D9-A547850090D5}" type="pres">
      <dgm:prSet presAssocID="{162AFAB2-6B75-403F-A047-325FCE115610}" presName="vert1" presStyleCnt="0"/>
      <dgm:spPr/>
    </dgm:pt>
    <dgm:pt modelId="{BDE64A61-D4E9-4ACA-AFB3-1F26A42FEDEA}" type="pres">
      <dgm:prSet presAssocID="{434D3BCD-6162-4556-B6EF-82E917C84742}" presName="thickLine" presStyleLbl="alignNode1" presStyleIdx="1" presStyleCnt="4"/>
      <dgm:spPr/>
    </dgm:pt>
    <dgm:pt modelId="{DE2F6662-EFF6-4DCA-BC1C-BB9294B13367}" type="pres">
      <dgm:prSet presAssocID="{434D3BCD-6162-4556-B6EF-82E917C84742}" presName="horz1" presStyleCnt="0"/>
      <dgm:spPr/>
    </dgm:pt>
    <dgm:pt modelId="{906E771C-A2F2-4F04-8B8F-0B4E6B06CA90}" type="pres">
      <dgm:prSet presAssocID="{434D3BCD-6162-4556-B6EF-82E917C84742}" presName="tx1" presStyleLbl="revTx" presStyleIdx="1" presStyleCnt="4"/>
      <dgm:spPr/>
    </dgm:pt>
    <dgm:pt modelId="{827CA729-1471-43C8-92B5-D322333E53D3}" type="pres">
      <dgm:prSet presAssocID="{434D3BCD-6162-4556-B6EF-82E917C84742}" presName="vert1" presStyleCnt="0"/>
      <dgm:spPr/>
    </dgm:pt>
    <dgm:pt modelId="{3C96BD2E-3A86-493B-903A-7E5278C5C708}" type="pres">
      <dgm:prSet presAssocID="{F7CA903B-A268-41EE-AAC3-F3E258044EED}" presName="thickLine" presStyleLbl="alignNode1" presStyleIdx="2" presStyleCnt="4"/>
      <dgm:spPr/>
    </dgm:pt>
    <dgm:pt modelId="{AD7A9E49-BE27-48ED-A55E-FABB7F74D2B4}" type="pres">
      <dgm:prSet presAssocID="{F7CA903B-A268-41EE-AAC3-F3E258044EED}" presName="horz1" presStyleCnt="0"/>
      <dgm:spPr/>
    </dgm:pt>
    <dgm:pt modelId="{7A5F1F9F-A624-469E-AEB1-F3300E7CCB3D}" type="pres">
      <dgm:prSet presAssocID="{F7CA903B-A268-41EE-AAC3-F3E258044EED}" presName="tx1" presStyleLbl="revTx" presStyleIdx="2" presStyleCnt="4"/>
      <dgm:spPr/>
    </dgm:pt>
    <dgm:pt modelId="{75666499-7EEE-49D1-888E-185F611AD720}" type="pres">
      <dgm:prSet presAssocID="{F7CA903B-A268-41EE-AAC3-F3E258044EED}" presName="vert1" presStyleCnt="0"/>
      <dgm:spPr/>
    </dgm:pt>
    <dgm:pt modelId="{FBA7B237-0B4F-414D-9222-DAE333B46F22}" type="pres">
      <dgm:prSet presAssocID="{FE3BE40D-309C-4A6E-A04E-22367C915225}" presName="thickLine" presStyleLbl="alignNode1" presStyleIdx="3" presStyleCnt="4"/>
      <dgm:spPr/>
    </dgm:pt>
    <dgm:pt modelId="{749B186D-E699-4DD4-9CDE-3D18FA53BD30}" type="pres">
      <dgm:prSet presAssocID="{FE3BE40D-309C-4A6E-A04E-22367C915225}" presName="horz1" presStyleCnt="0"/>
      <dgm:spPr/>
    </dgm:pt>
    <dgm:pt modelId="{FECB0F08-01E0-480D-8755-BFE27AEA911A}" type="pres">
      <dgm:prSet presAssocID="{FE3BE40D-309C-4A6E-A04E-22367C915225}" presName="tx1" presStyleLbl="revTx" presStyleIdx="3" presStyleCnt="4"/>
      <dgm:spPr/>
    </dgm:pt>
    <dgm:pt modelId="{9AF2DE9C-17B0-408B-BF9E-E7652C346D8E}" type="pres">
      <dgm:prSet presAssocID="{FE3BE40D-309C-4A6E-A04E-22367C915225}" presName="vert1" presStyleCnt="0"/>
      <dgm:spPr/>
    </dgm:pt>
  </dgm:ptLst>
  <dgm:cxnLst>
    <dgm:cxn modelId="{66EEEF22-99FC-4339-A3A4-4CAFECFADAA4}" type="presOf" srcId="{F7CA903B-A268-41EE-AAC3-F3E258044EED}" destId="{7A5F1F9F-A624-469E-AEB1-F3300E7CCB3D}" srcOrd="0" destOrd="0" presId="urn:microsoft.com/office/officeart/2008/layout/LinedList"/>
    <dgm:cxn modelId="{5902A23B-113D-44A5-8374-069A222A2C86}" type="presOf" srcId="{FE3BE40D-309C-4A6E-A04E-22367C915225}" destId="{FECB0F08-01E0-480D-8755-BFE27AEA911A}" srcOrd="0" destOrd="0" presId="urn:microsoft.com/office/officeart/2008/layout/LinedList"/>
    <dgm:cxn modelId="{562E3E41-A65D-4D4E-AA6B-352C2BBEB51C}" type="presOf" srcId="{13FEF5AA-724C-48E5-B915-E7E095B6CC24}" destId="{5F1B6440-CF1E-43C6-9802-1585797288D0}" srcOrd="0" destOrd="0" presId="urn:microsoft.com/office/officeart/2008/layout/LinedList"/>
    <dgm:cxn modelId="{7B60E56E-1C92-4CE6-B4F8-06543551BE11}" srcId="{13FEF5AA-724C-48E5-B915-E7E095B6CC24}" destId="{434D3BCD-6162-4556-B6EF-82E917C84742}" srcOrd="1" destOrd="0" parTransId="{4DF9D41E-1832-4139-9684-119CF10F81B0}" sibTransId="{4CD2283E-ACE9-4124-A460-0227CD5FE418}"/>
    <dgm:cxn modelId="{5D547E59-3BB0-44E4-98C0-1E17FD30EF5C}" srcId="{13FEF5AA-724C-48E5-B915-E7E095B6CC24}" destId="{162AFAB2-6B75-403F-A047-325FCE115610}" srcOrd="0" destOrd="0" parTransId="{C2569DDC-7949-4963-A7BB-0D9E1DA6A5A9}" sibTransId="{E72139EE-A5DE-4B39-8C0D-24CA6E7B90E1}"/>
    <dgm:cxn modelId="{F5214882-2116-4A64-A84F-1ABE26AFCA4B}" srcId="{13FEF5AA-724C-48E5-B915-E7E095B6CC24}" destId="{FE3BE40D-309C-4A6E-A04E-22367C915225}" srcOrd="3" destOrd="0" parTransId="{78DFE543-F0EA-4D84-88CB-7185DB22D0BF}" sibTransId="{4DC515AE-C5F7-4504-A107-7EEF28FB808B}"/>
    <dgm:cxn modelId="{F03411AD-C32D-42D0-8049-B3F6C7F36F8B}" srcId="{13FEF5AA-724C-48E5-B915-E7E095B6CC24}" destId="{F7CA903B-A268-41EE-AAC3-F3E258044EED}" srcOrd="2" destOrd="0" parTransId="{7D980BD9-3CD9-4DB2-B71D-8EB0DC34F991}" sibTransId="{398A4247-3F23-48A5-B468-2AF075F1D63A}"/>
    <dgm:cxn modelId="{54DCEEB9-07F0-41B8-9FE5-E7831EC4240E}" type="presOf" srcId="{434D3BCD-6162-4556-B6EF-82E917C84742}" destId="{906E771C-A2F2-4F04-8B8F-0B4E6B06CA90}" srcOrd="0" destOrd="0" presId="urn:microsoft.com/office/officeart/2008/layout/LinedList"/>
    <dgm:cxn modelId="{20E9DCD9-4ED3-41D0-A9B5-CC77217D64C7}" type="presOf" srcId="{162AFAB2-6B75-403F-A047-325FCE115610}" destId="{C108CE67-ED83-4152-AA10-96590BA1D4B7}" srcOrd="0" destOrd="0" presId="urn:microsoft.com/office/officeart/2008/layout/LinedList"/>
    <dgm:cxn modelId="{05CBF7D8-1BCA-4B2D-856E-BDCA8687BBD1}" type="presParOf" srcId="{5F1B6440-CF1E-43C6-9802-1585797288D0}" destId="{CF37B983-9F73-47F5-8EFF-8DD2309E9C6E}" srcOrd="0" destOrd="0" presId="urn:microsoft.com/office/officeart/2008/layout/LinedList"/>
    <dgm:cxn modelId="{1AC89712-ED3E-417E-BCDD-CCAD7CE5374C}" type="presParOf" srcId="{5F1B6440-CF1E-43C6-9802-1585797288D0}" destId="{5F753B1D-7743-4C6F-A56E-7CE2F5685A4D}" srcOrd="1" destOrd="0" presId="urn:microsoft.com/office/officeart/2008/layout/LinedList"/>
    <dgm:cxn modelId="{CD3CC74B-A92A-478E-ADFA-55ADFF9E1042}" type="presParOf" srcId="{5F753B1D-7743-4C6F-A56E-7CE2F5685A4D}" destId="{C108CE67-ED83-4152-AA10-96590BA1D4B7}" srcOrd="0" destOrd="0" presId="urn:microsoft.com/office/officeart/2008/layout/LinedList"/>
    <dgm:cxn modelId="{BAB07442-587B-47AD-95E0-BE897B01156A}" type="presParOf" srcId="{5F753B1D-7743-4C6F-A56E-7CE2F5685A4D}" destId="{2D31D69A-08DF-4CAF-91D9-A547850090D5}" srcOrd="1" destOrd="0" presId="urn:microsoft.com/office/officeart/2008/layout/LinedList"/>
    <dgm:cxn modelId="{E5A9111C-D5F7-4024-A127-3259002B3565}" type="presParOf" srcId="{5F1B6440-CF1E-43C6-9802-1585797288D0}" destId="{BDE64A61-D4E9-4ACA-AFB3-1F26A42FEDEA}" srcOrd="2" destOrd="0" presId="urn:microsoft.com/office/officeart/2008/layout/LinedList"/>
    <dgm:cxn modelId="{B6D31667-058B-420D-8E48-2B40407D381F}" type="presParOf" srcId="{5F1B6440-CF1E-43C6-9802-1585797288D0}" destId="{DE2F6662-EFF6-4DCA-BC1C-BB9294B13367}" srcOrd="3" destOrd="0" presId="urn:microsoft.com/office/officeart/2008/layout/LinedList"/>
    <dgm:cxn modelId="{1FAD4ABB-A091-414A-9C1F-F7C61A4227B4}" type="presParOf" srcId="{DE2F6662-EFF6-4DCA-BC1C-BB9294B13367}" destId="{906E771C-A2F2-4F04-8B8F-0B4E6B06CA90}" srcOrd="0" destOrd="0" presId="urn:microsoft.com/office/officeart/2008/layout/LinedList"/>
    <dgm:cxn modelId="{C3377C5D-4111-4C28-B759-6D4E444C2B7D}" type="presParOf" srcId="{DE2F6662-EFF6-4DCA-BC1C-BB9294B13367}" destId="{827CA729-1471-43C8-92B5-D322333E53D3}" srcOrd="1" destOrd="0" presId="urn:microsoft.com/office/officeart/2008/layout/LinedList"/>
    <dgm:cxn modelId="{BEDE7B9B-DAA9-4F8B-9EBC-4230B7688675}" type="presParOf" srcId="{5F1B6440-CF1E-43C6-9802-1585797288D0}" destId="{3C96BD2E-3A86-493B-903A-7E5278C5C708}" srcOrd="4" destOrd="0" presId="urn:microsoft.com/office/officeart/2008/layout/LinedList"/>
    <dgm:cxn modelId="{482125F1-8E9F-4829-842C-26B8F607E555}" type="presParOf" srcId="{5F1B6440-CF1E-43C6-9802-1585797288D0}" destId="{AD7A9E49-BE27-48ED-A55E-FABB7F74D2B4}" srcOrd="5" destOrd="0" presId="urn:microsoft.com/office/officeart/2008/layout/LinedList"/>
    <dgm:cxn modelId="{8F2A1C05-9B38-411C-A8AA-B086636B602A}" type="presParOf" srcId="{AD7A9E49-BE27-48ED-A55E-FABB7F74D2B4}" destId="{7A5F1F9F-A624-469E-AEB1-F3300E7CCB3D}" srcOrd="0" destOrd="0" presId="urn:microsoft.com/office/officeart/2008/layout/LinedList"/>
    <dgm:cxn modelId="{30D1764F-A3AB-4859-87AF-1FE90F9FA9F2}" type="presParOf" srcId="{AD7A9E49-BE27-48ED-A55E-FABB7F74D2B4}" destId="{75666499-7EEE-49D1-888E-185F611AD720}" srcOrd="1" destOrd="0" presId="urn:microsoft.com/office/officeart/2008/layout/LinedList"/>
    <dgm:cxn modelId="{0D40214D-AEBC-4940-9E6C-8C931ED79C29}" type="presParOf" srcId="{5F1B6440-CF1E-43C6-9802-1585797288D0}" destId="{FBA7B237-0B4F-414D-9222-DAE333B46F22}" srcOrd="6" destOrd="0" presId="urn:microsoft.com/office/officeart/2008/layout/LinedList"/>
    <dgm:cxn modelId="{03E3C70F-C369-40C7-936B-4D82423BC6BC}" type="presParOf" srcId="{5F1B6440-CF1E-43C6-9802-1585797288D0}" destId="{749B186D-E699-4DD4-9CDE-3D18FA53BD30}" srcOrd="7" destOrd="0" presId="urn:microsoft.com/office/officeart/2008/layout/LinedList"/>
    <dgm:cxn modelId="{1799EFE0-4CE2-4A78-8AF9-FAB2E00630C7}" type="presParOf" srcId="{749B186D-E699-4DD4-9CDE-3D18FA53BD30}" destId="{FECB0F08-01E0-480D-8755-BFE27AEA911A}" srcOrd="0" destOrd="0" presId="urn:microsoft.com/office/officeart/2008/layout/LinedList"/>
    <dgm:cxn modelId="{7073F180-C28B-49A2-A0F8-5D48A4438209}" type="presParOf" srcId="{749B186D-E699-4DD4-9CDE-3D18FA53BD30}" destId="{9AF2DE9C-17B0-408B-BF9E-E7652C346D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1B691-1A3B-487C-AF5A-DB36B7ABBF3B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575F857-C39C-4463-BED6-A0AE60C80A4D}">
      <dgm:prSet/>
      <dgm:spPr/>
      <dgm:t>
        <a:bodyPr/>
        <a:lstStyle/>
        <a:p>
          <a:r>
            <a:rPr lang="en-US"/>
            <a:t>Eggs</a:t>
          </a:r>
        </a:p>
      </dgm:t>
    </dgm:pt>
    <dgm:pt modelId="{724940A7-8912-4653-81C3-38F10BAB2AAC}" type="parTrans" cxnId="{87324AA5-B492-4C2D-A6ED-4CBFDEF77BB7}">
      <dgm:prSet/>
      <dgm:spPr/>
      <dgm:t>
        <a:bodyPr/>
        <a:lstStyle/>
        <a:p>
          <a:endParaRPr lang="en-US"/>
        </a:p>
      </dgm:t>
    </dgm:pt>
    <dgm:pt modelId="{1888D897-5BC3-4D2E-8EAF-ABFE6AB3188D}" type="sibTrans" cxnId="{87324AA5-B492-4C2D-A6ED-4CBFDEF77BB7}">
      <dgm:prSet/>
      <dgm:spPr/>
      <dgm:t>
        <a:bodyPr/>
        <a:lstStyle/>
        <a:p>
          <a:endParaRPr lang="en-US"/>
        </a:p>
      </dgm:t>
    </dgm:pt>
    <dgm:pt modelId="{9DAC053B-3ABB-410A-8026-960806EDFE7D}">
      <dgm:prSet/>
      <dgm:spPr/>
      <dgm:t>
        <a:bodyPr/>
        <a:lstStyle/>
        <a:p>
          <a:r>
            <a:rPr lang="en-US"/>
            <a:t>Bacon</a:t>
          </a:r>
        </a:p>
      </dgm:t>
    </dgm:pt>
    <dgm:pt modelId="{8E0D3A70-482B-4E86-9A4A-54720CD502C1}" type="parTrans" cxnId="{98E5956C-84C2-49BC-99E6-FC525855F253}">
      <dgm:prSet/>
      <dgm:spPr/>
      <dgm:t>
        <a:bodyPr/>
        <a:lstStyle/>
        <a:p>
          <a:endParaRPr lang="en-US"/>
        </a:p>
      </dgm:t>
    </dgm:pt>
    <dgm:pt modelId="{B528D890-B612-4C3B-93C0-43B614BA8763}" type="sibTrans" cxnId="{98E5956C-84C2-49BC-99E6-FC525855F253}">
      <dgm:prSet/>
      <dgm:spPr/>
      <dgm:t>
        <a:bodyPr/>
        <a:lstStyle/>
        <a:p>
          <a:endParaRPr lang="en-US"/>
        </a:p>
      </dgm:t>
    </dgm:pt>
    <dgm:pt modelId="{59959D4C-AD7E-4820-A6F1-FF0FFF48FB21}">
      <dgm:prSet/>
      <dgm:spPr/>
      <dgm:t>
        <a:bodyPr/>
        <a:lstStyle/>
        <a:p>
          <a:r>
            <a:rPr lang="en-US"/>
            <a:t>Sausage</a:t>
          </a:r>
        </a:p>
      </dgm:t>
    </dgm:pt>
    <dgm:pt modelId="{4DDB4C2B-82DB-481D-9027-3C813B9C4BE8}" type="parTrans" cxnId="{F00BDA16-2F9D-49B9-B1C3-AD27DFD34096}">
      <dgm:prSet/>
      <dgm:spPr/>
      <dgm:t>
        <a:bodyPr/>
        <a:lstStyle/>
        <a:p>
          <a:endParaRPr lang="en-US"/>
        </a:p>
      </dgm:t>
    </dgm:pt>
    <dgm:pt modelId="{6E729BF7-89D6-4F79-8DE5-B7CDB7B5AED0}" type="sibTrans" cxnId="{F00BDA16-2F9D-49B9-B1C3-AD27DFD34096}">
      <dgm:prSet/>
      <dgm:spPr/>
      <dgm:t>
        <a:bodyPr/>
        <a:lstStyle/>
        <a:p>
          <a:endParaRPr lang="en-US"/>
        </a:p>
      </dgm:t>
    </dgm:pt>
    <dgm:pt modelId="{F3B78E94-3360-4A05-883E-D0CD0503B274}">
      <dgm:prSet/>
      <dgm:spPr/>
      <dgm:t>
        <a:bodyPr/>
        <a:lstStyle/>
        <a:p>
          <a:r>
            <a:rPr lang="en-US"/>
            <a:t>Pancakes</a:t>
          </a:r>
        </a:p>
      </dgm:t>
    </dgm:pt>
    <dgm:pt modelId="{C141D0B0-4B2D-4A11-8575-5BD89597CDE1}" type="parTrans" cxnId="{3A7D896B-F271-4F87-AF4C-C5D0D2CD482E}">
      <dgm:prSet/>
      <dgm:spPr/>
      <dgm:t>
        <a:bodyPr/>
        <a:lstStyle/>
        <a:p>
          <a:endParaRPr lang="en-US"/>
        </a:p>
      </dgm:t>
    </dgm:pt>
    <dgm:pt modelId="{991B0558-8AFD-4338-8843-686FC3808AA6}" type="sibTrans" cxnId="{3A7D896B-F271-4F87-AF4C-C5D0D2CD482E}">
      <dgm:prSet/>
      <dgm:spPr/>
      <dgm:t>
        <a:bodyPr/>
        <a:lstStyle/>
        <a:p>
          <a:endParaRPr lang="en-US"/>
        </a:p>
      </dgm:t>
    </dgm:pt>
    <dgm:pt modelId="{26D74FD8-C9A0-4C1C-95E8-A14BCC9F8D5E}">
      <dgm:prSet/>
      <dgm:spPr/>
      <dgm:t>
        <a:bodyPr/>
        <a:lstStyle/>
        <a:p>
          <a:r>
            <a:rPr lang="en-US"/>
            <a:t>Waffles</a:t>
          </a:r>
        </a:p>
      </dgm:t>
    </dgm:pt>
    <dgm:pt modelId="{3C2D754F-8A83-41E7-A454-9C3B2AB9A685}" type="parTrans" cxnId="{802866A2-49AC-460A-8144-319B45BA6187}">
      <dgm:prSet/>
      <dgm:spPr/>
      <dgm:t>
        <a:bodyPr/>
        <a:lstStyle/>
        <a:p>
          <a:endParaRPr lang="en-US"/>
        </a:p>
      </dgm:t>
    </dgm:pt>
    <dgm:pt modelId="{D47CED9E-D239-4266-8FDE-D6301876B023}" type="sibTrans" cxnId="{802866A2-49AC-460A-8144-319B45BA6187}">
      <dgm:prSet/>
      <dgm:spPr/>
      <dgm:t>
        <a:bodyPr/>
        <a:lstStyle/>
        <a:p>
          <a:endParaRPr lang="en-US"/>
        </a:p>
      </dgm:t>
    </dgm:pt>
    <dgm:pt modelId="{1EE7E2AF-A12A-416A-80A0-D35EDB1AAC6F}">
      <dgm:prSet/>
      <dgm:spPr/>
      <dgm:t>
        <a:bodyPr/>
        <a:lstStyle/>
        <a:p>
          <a:r>
            <a:rPr lang="en-US"/>
            <a:t>Cereal</a:t>
          </a:r>
        </a:p>
      </dgm:t>
    </dgm:pt>
    <dgm:pt modelId="{72AC6B85-1969-4C86-8E24-4631A72063AA}" type="parTrans" cxnId="{85C0CE9F-67F5-4534-B700-D02C1DD67A8B}">
      <dgm:prSet/>
      <dgm:spPr/>
      <dgm:t>
        <a:bodyPr/>
        <a:lstStyle/>
        <a:p>
          <a:endParaRPr lang="en-US"/>
        </a:p>
      </dgm:t>
    </dgm:pt>
    <dgm:pt modelId="{373ACE09-FCD9-4E12-9FF9-061BA7742E68}" type="sibTrans" cxnId="{85C0CE9F-67F5-4534-B700-D02C1DD67A8B}">
      <dgm:prSet/>
      <dgm:spPr/>
      <dgm:t>
        <a:bodyPr/>
        <a:lstStyle/>
        <a:p>
          <a:endParaRPr lang="en-US"/>
        </a:p>
      </dgm:t>
    </dgm:pt>
    <dgm:pt modelId="{C0FEF182-E37D-4C2E-AFB3-2F579DA18FDA}">
      <dgm:prSet/>
      <dgm:spPr/>
      <dgm:t>
        <a:bodyPr/>
        <a:lstStyle/>
        <a:p>
          <a:r>
            <a:rPr lang="en-US"/>
            <a:t>Fruit</a:t>
          </a:r>
        </a:p>
      </dgm:t>
    </dgm:pt>
    <dgm:pt modelId="{10E1154A-6E80-4171-A047-07672D494ABE}" type="parTrans" cxnId="{B3389B01-CF1E-41C2-A3EA-948A3E9D572A}">
      <dgm:prSet/>
      <dgm:spPr/>
      <dgm:t>
        <a:bodyPr/>
        <a:lstStyle/>
        <a:p>
          <a:endParaRPr lang="en-US"/>
        </a:p>
      </dgm:t>
    </dgm:pt>
    <dgm:pt modelId="{FBB9C94A-7C4C-4ED2-9981-C4072773F5ED}" type="sibTrans" cxnId="{B3389B01-CF1E-41C2-A3EA-948A3E9D572A}">
      <dgm:prSet/>
      <dgm:spPr/>
      <dgm:t>
        <a:bodyPr/>
        <a:lstStyle/>
        <a:p>
          <a:endParaRPr lang="en-US"/>
        </a:p>
      </dgm:t>
    </dgm:pt>
    <dgm:pt modelId="{01D97727-7158-4D09-90B2-2F95AE70120D}" type="pres">
      <dgm:prSet presAssocID="{EFB1B691-1A3B-487C-AF5A-DB36B7ABBF3B}" presName="diagram" presStyleCnt="0">
        <dgm:presLayoutVars>
          <dgm:dir/>
          <dgm:resizeHandles val="exact"/>
        </dgm:presLayoutVars>
      </dgm:prSet>
      <dgm:spPr/>
    </dgm:pt>
    <dgm:pt modelId="{F90173BB-DB13-46B2-AB03-3CC298550A21}" type="pres">
      <dgm:prSet presAssocID="{3575F857-C39C-4463-BED6-A0AE60C80A4D}" presName="node" presStyleLbl="node1" presStyleIdx="0" presStyleCnt="7">
        <dgm:presLayoutVars>
          <dgm:bulletEnabled val="1"/>
        </dgm:presLayoutVars>
      </dgm:prSet>
      <dgm:spPr/>
    </dgm:pt>
    <dgm:pt modelId="{7ED75528-BBF0-4E49-AC44-5F826A4A62F5}" type="pres">
      <dgm:prSet presAssocID="{1888D897-5BC3-4D2E-8EAF-ABFE6AB3188D}" presName="sibTrans" presStyleCnt="0"/>
      <dgm:spPr/>
    </dgm:pt>
    <dgm:pt modelId="{A97B35E7-BA60-4360-B765-8D4978D486EE}" type="pres">
      <dgm:prSet presAssocID="{9DAC053B-3ABB-410A-8026-960806EDFE7D}" presName="node" presStyleLbl="node1" presStyleIdx="1" presStyleCnt="7">
        <dgm:presLayoutVars>
          <dgm:bulletEnabled val="1"/>
        </dgm:presLayoutVars>
      </dgm:prSet>
      <dgm:spPr/>
    </dgm:pt>
    <dgm:pt modelId="{FB2197AA-0341-45E0-8111-40EB6F370437}" type="pres">
      <dgm:prSet presAssocID="{B528D890-B612-4C3B-93C0-43B614BA8763}" presName="sibTrans" presStyleCnt="0"/>
      <dgm:spPr/>
    </dgm:pt>
    <dgm:pt modelId="{D8C96574-8150-45DC-A1DC-5027526A35C6}" type="pres">
      <dgm:prSet presAssocID="{59959D4C-AD7E-4820-A6F1-FF0FFF48FB21}" presName="node" presStyleLbl="node1" presStyleIdx="2" presStyleCnt="7">
        <dgm:presLayoutVars>
          <dgm:bulletEnabled val="1"/>
        </dgm:presLayoutVars>
      </dgm:prSet>
      <dgm:spPr/>
    </dgm:pt>
    <dgm:pt modelId="{A720527D-1902-4835-B4B7-775A0CEFAF74}" type="pres">
      <dgm:prSet presAssocID="{6E729BF7-89D6-4F79-8DE5-B7CDB7B5AED0}" presName="sibTrans" presStyleCnt="0"/>
      <dgm:spPr/>
    </dgm:pt>
    <dgm:pt modelId="{DADB196D-D210-4C13-9427-42835F460B2D}" type="pres">
      <dgm:prSet presAssocID="{F3B78E94-3360-4A05-883E-D0CD0503B274}" presName="node" presStyleLbl="node1" presStyleIdx="3" presStyleCnt="7">
        <dgm:presLayoutVars>
          <dgm:bulletEnabled val="1"/>
        </dgm:presLayoutVars>
      </dgm:prSet>
      <dgm:spPr/>
    </dgm:pt>
    <dgm:pt modelId="{0861B648-1E88-4016-8C26-877C6C4177B4}" type="pres">
      <dgm:prSet presAssocID="{991B0558-8AFD-4338-8843-686FC3808AA6}" presName="sibTrans" presStyleCnt="0"/>
      <dgm:spPr/>
    </dgm:pt>
    <dgm:pt modelId="{8A5386E9-040E-4208-8F07-A09AA2209670}" type="pres">
      <dgm:prSet presAssocID="{26D74FD8-C9A0-4C1C-95E8-A14BCC9F8D5E}" presName="node" presStyleLbl="node1" presStyleIdx="4" presStyleCnt="7">
        <dgm:presLayoutVars>
          <dgm:bulletEnabled val="1"/>
        </dgm:presLayoutVars>
      </dgm:prSet>
      <dgm:spPr/>
    </dgm:pt>
    <dgm:pt modelId="{90A708FB-0C30-49D8-B085-53C3E1EC4972}" type="pres">
      <dgm:prSet presAssocID="{D47CED9E-D239-4266-8FDE-D6301876B023}" presName="sibTrans" presStyleCnt="0"/>
      <dgm:spPr/>
    </dgm:pt>
    <dgm:pt modelId="{29445A20-391A-4A26-8E77-F5A8558B6718}" type="pres">
      <dgm:prSet presAssocID="{1EE7E2AF-A12A-416A-80A0-D35EDB1AAC6F}" presName="node" presStyleLbl="node1" presStyleIdx="5" presStyleCnt="7">
        <dgm:presLayoutVars>
          <dgm:bulletEnabled val="1"/>
        </dgm:presLayoutVars>
      </dgm:prSet>
      <dgm:spPr/>
    </dgm:pt>
    <dgm:pt modelId="{2DBD3EDB-D478-44ED-8883-6BADECCDC426}" type="pres">
      <dgm:prSet presAssocID="{373ACE09-FCD9-4E12-9FF9-061BA7742E68}" presName="sibTrans" presStyleCnt="0"/>
      <dgm:spPr/>
    </dgm:pt>
    <dgm:pt modelId="{11947DBA-8DB0-4EEE-89A9-217E3D14EE3D}" type="pres">
      <dgm:prSet presAssocID="{C0FEF182-E37D-4C2E-AFB3-2F579DA18FDA}" presName="node" presStyleLbl="node1" presStyleIdx="6" presStyleCnt="7">
        <dgm:presLayoutVars>
          <dgm:bulletEnabled val="1"/>
        </dgm:presLayoutVars>
      </dgm:prSet>
      <dgm:spPr/>
    </dgm:pt>
  </dgm:ptLst>
  <dgm:cxnLst>
    <dgm:cxn modelId="{B3389B01-CF1E-41C2-A3EA-948A3E9D572A}" srcId="{EFB1B691-1A3B-487C-AF5A-DB36B7ABBF3B}" destId="{C0FEF182-E37D-4C2E-AFB3-2F579DA18FDA}" srcOrd="6" destOrd="0" parTransId="{10E1154A-6E80-4171-A047-07672D494ABE}" sibTransId="{FBB9C94A-7C4C-4ED2-9981-C4072773F5ED}"/>
    <dgm:cxn modelId="{F00BDA16-2F9D-49B9-B1C3-AD27DFD34096}" srcId="{EFB1B691-1A3B-487C-AF5A-DB36B7ABBF3B}" destId="{59959D4C-AD7E-4820-A6F1-FF0FFF48FB21}" srcOrd="2" destOrd="0" parTransId="{4DDB4C2B-82DB-481D-9027-3C813B9C4BE8}" sibTransId="{6E729BF7-89D6-4F79-8DE5-B7CDB7B5AED0}"/>
    <dgm:cxn modelId="{060E7662-86CD-4592-8D59-B444122C9FDF}" type="presOf" srcId="{3575F857-C39C-4463-BED6-A0AE60C80A4D}" destId="{F90173BB-DB13-46B2-AB03-3CC298550A21}" srcOrd="0" destOrd="0" presId="urn:microsoft.com/office/officeart/2005/8/layout/default"/>
    <dgm:cxn modelId="{286F8D63-3B56-4C66-A677-8E7A6F74F259}" type="presOf" srcId="{1EE7E2AF-A12A-416A-80A0-D35EDB1AAC6F}" destId="{29445A20-391A-4A26-8E77-F5A8558B6718}" srcOrd="0" destOrd="0" presId="urn:microsoft.com/office/officeart/2005/8/layout/default"/>
    <dgm:cxn modelId="{3A7D896B-F271-4F87-AF4C-C5D0D2CD482E}" srcId="{EFB1B691-1A3B-487C-AF5A-DB36B7ABBF3B}" destId="{F3B78E94-3360-4A05-883E-D0CD0503B274}" srcOrd="3" destOrd="0" parTransId="{C141D0B0-4B2D-4A11-8575-5BD89597CDE1}" sibTransId="{991B0558-8AFD-4338-8843-686FC3808AA6}"/>
    <dgm:cxn modelId="{98E5956C-84C2-49BC-99E6-FC525855F253}" srcId="{EFB1B691-1A3B-487C-AF5A-DB36B7ABBF3B}" destId="{9DAC053B-3ABB-410A-8026-960806EDFE7D}" srcOrd="1" destOrd="0" parTransId="{8E0D3A70-482B-4E86-9A4A-54720CD502C1}" sibTransId="{B528D890-B612-4C3B-93C0-43B614BA8763}"/>
    <dgm:cxn modelId="{04AE4C73-64EE-4E1F-B2B9-BB85E37B2E95}" type="presOf" srcId="{EFB1B691-1A3B-487C-AF5A-DB36B7ABBF3B}" destId="{01D97727-7158-4D09-90B2-2F95AE70120D}" srcOrd="0" destOrd="0" presId="urn:microsoft.com/office/officeart/2005/8/layout/default"/>
    <dgm:cxn modelId="{2F6A4577-047A-4373-B748-B2F6CD1534C1}" type="presOf" srcId="{9DAC053B-3ABB-410A-8026-960806EDFE7D}" destId="{A97B35E7-BA60-4360-B765-8D4978D486EE}" srcOrd="0" destOrd="0" presId="urn:microsoft.com/office/officeart/2005/8/layout/default"/>
    <dgm:cxn modelId="{1AACEA86-5875-4776-9649-79CB676FA8EF}" type="presOf" srcId="{26D74FD8-C9A0-4C1C-95E8-A14BCC9F8D5E}" destId="{8A5386E9-040E-4208-8F07-A09AA2209670}" srcOrd="0" destOrd="0" presId="urn:microsoft.com/office/officeart/2005/8/layout/default"/>
    <dgm:cxn modelId="{85C0CE9F-67F5-4534-B700-D02C1DD67A8B}" srcId="{EFB1B691-1A3B-487C-AF5A-DB36B7ABBF3B}" destId="{1EE7E2AF-A12A-416A-80A0-D35EDB1AAC6F}" srcOrd="5" destOrd="0" parTransId="{72AC6B85-1969-4C86-8E24-4631A72063AA}" sibTransId="{373ACE09-FCD9-4E12-9FF9-061BA7742E68}"/>
    <dgm:cxn modelId="{721C2DA0-E582-450D-AD75-3A463C83DB14}" type="presOf" srcId="{F3B78E94-3360-4A05-883E-D0CD0503B274}" destId="{DADB196D-D210-4C13-9427-42835F460B2D}" srcOrd="0" destOrd="0" presId="urn:microsoft.com/office/officeart/2005/8/layout/default"/>
    <dgm:cxn modelId="{802866A2-49AC-460A-8144-319B45BA6187}" srcId="{EFB1B691-1A3B-487C-AF5A-DB36B7ABBF3B}" destId="{26D74FD8-C9A0-4C1C-95E8-A14BCC9F8D5E}" srcOrd="4" destOrd="0" parTransId="{3C2D754F-8A83-41E7-A454-9C3B2AB9A685}" sibTransId="{D47CED9E-D239-4266-8FDE-D6301876B023}"/>
    <dgm:cxn modelId="{87324AA5-B492-4C2D-A6ED-4CBFDEF77BB7}" srcId="{EFB1B691-1A3B-487C-AF5A-DB36B7ABBF3B}" destId="{3575F857-C39C-4463-BED6-A0AE60C80A4D}" srcOrd="0" destOrd="0" parTransId="{724940A7-8912-4653-81C3-38F10BAB2AAC}" sibTransId="{1888D897-5BC3-4D2E-8EAF-ABFE6AB3188D}"/>
    <dgm:cxn modelId="{16B879B1-8006-4C1B-9ED8-C8A7C89519A3}" type="presOf" srcId="{C0FEF182-E37D-4C2E-AFB3-2F579DA18FDA}" destId="{11947DBA-8DB0-4EEE-89A9-217E3D14EE3D}" srcOrd="0" destOrd="0" presId="urn:microsoft.com/office/officeart/2005/8/layout/default"/>
    <dgm:cxn modelId="{F38852B6-8DE5-4B65-95AB-966B91BEB115}" type="presOf" srcId="{59959D4C-AD7E-4820-A6F1-FF0FFF48FB21}" destId="{D8C96574-8150-45DC-A1DC-5027526A35C6}" srcOrd="0" destOrd="0" presId="urn:microsoft.com/office/officeart/2005/8/layout/default"/>
    <dgm:cxn modelId="{CB6E3575-7005-4FBD-91F0-04714AA54BFC}" type="presParOf" srcId="{01D97727-7158-4D09-90B2-2F95AE70120D}" destId="{F90173BB-DB13-46B2-AB03-3CC298550A21}" srcOrd="0" destOrd="0" presId="urn:microsoft.com/office/officeart/2005/8/layout/default"/>
    <dgm:cxn modelId="{5569DA27-3854-46B0-BC17-AECFD71B3644}" type="presParOf" srcId="{01D97727-7158-4D09-90B2-2F95AE70120D}" destId="{7ED75528-BBF0-4E49-AC44-5F826A4A62F5}" srcOrd="1" destOrd="0" presId="urn:microsoft.com/office/officeart/2005/8/layout/default"/>
    <dgm:cxn modelId="{AB1AB228-934E-4DBA-B67C-BEA7C797263C}" type="presParOf" srcId="{01D97727-7158-4D09-90B2-2F95AE70120D}" destId="{A97B35E7-BA60-4360-B765-8D4978D486EE}" srcOrd="2" destOrd="0" presId="urn:microsoft.com/office/officeart/2005/8/layout/default"/>
    <dgm:cxn modelId="{EA5C8DA1-86AF-44D5-A205-FD2FA1B46642}" type="presParOf" srcId="{01D97727-7158-4D09-90B2-2F95AE70120D}" destId="{FB2197AA-0341-45E0-8111-40EB6F370437}" srcOrd="3" destOrd="0" presId="urn:microsoft.com/office/officeart/2005/8/layout/default"/>
    <dgm:cxn modelId="{BE2B8828-667F-4DB3-833D-CCD316CF7081}" type="presParOf" srcId="{01D97727-7158-4D09-90B2-2F95AE70120D}" destId="{D8C96574-8150-45DC-A1DC-5027526A35C6}" srcOrd="4" destOrd="0" presId="urn:microsoft.com/office/officeart/2005/8/layout/default"/>
    <dgm:cxn modelId="{4CE5C584-202B-479D-80A1-9F050474F64F}" type="presParOf" srcId="{01D97727-7158-4D09-90B2-2F95AE70120D}" destId="{A720527D-1902-4835-B4B7-775A0CEFAF74}" srcOrd="5" destOrd="0" presId="urn:microsoft.com/office/officeart/2005/8/layout/default"/>
    <dgm:cxn modelId="{5BD035F7-35C9-4E31-B38C-680E5F588A6B}" type="presParOf" srcId="{01D97727-7158-4D09-90B2-2F95AE70120D}" destId="{DADB196D-D210-4C13-9427-42835F460B2D}" srcOrd="6" destOrd="0" presId="urn:microsoft.com/office/officeart/2005/8/layout/default"/>
    <dgm:cxn modelId="{3F237EB2-FEFB-499D-85B5-C56BE4B986AD}" type="presParOf" srcId="{01D97727-7158-4D09-90B2-2F95AE70120D}" destId="{0861B648-1E88-4016-8C26-877C6C4177B4}" srcOrd="7" destOrd="0" presId="urn:microsoft.com/office/officeart/2005/8/layout/default"/>
    <dgm:cxn modelId="{439170BD-A512-4073-8186-B0EF5BEFF5F1}" type="presParOf" srcId="{01D97727-7158-4D09-90B2-2F95AE70120D}" destId="{8A5386E9-040E-4208-8F07-A09AA2209670}" srcOrd="8" destOrd="0" presId="urn:microsoft.com/office/officeart/2005/8/layout/default"/>
    <dgm:cxn modelId="{5B55B426-FF1F-4578-9483-A04E7428B9FF}" type="presParOf" srcId="{01D97727-7158-4D09-90B2-2F95AE70120D}" destId="{90A708FB-0C30-49D8-B085-53C3E1EC4972}" srcOrd="9" destOrd="0" presId="urn:microsoft.com/office/officeart/2005/8/layout/default"/>
    <dgm:cxn modelId="{C931071B-1E51-4061-AC63-9E0D1DB7B48A}" type="presParOf" srcId="{01D97727-7158-4D09-90B2-2F95AE70120D}" destId="{29445A20-391A-4A26-8E77-F5A8558B6718}" srcOrd="10" destOrd="0" presId="urn:microsoft.com/office/officeart/2005/8/layout/default"/>
    <dgm:cxn modelId="{464977CE-AFAE-4136-87A4-85BA050405A9}" type="presParOf" srcId="{01D97727-7158-4D09-90B2-2F95AE70120D}" destId="{2DBD3EDB-D478-44ED-8883-6BADECCDC426}" srcOrd="11" destOrd="0" presId="urn:microsoft.com/office/officeart/2005/8/layout/default"/>
    <dgm:cxn modelId="{49E9BBC8-962E-4858-A848-69F4B8083B1D}" type="presParOf" srcId="{01D97727-7158-4D09-90B2-2F95AE70120D}" destId="{11947DBA-8DB0-4EEE-89A9-217E3D14EE3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1EDD61-1C10-4107-83FD-2597E3A8537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AABA35-2443-443D-A641-736F4F127384}">
      <dgm:prSet/>
      <dgm:spPr/>
      <dgm:t>
        <a:bodyPr/>
        <a:lstStyle/>
        <a:p>
          <a:r>
            <a:rPr lang="en-US"/>
            <a:t>Ice Cream</a:t>
          </a:r>
        </a:p>
      </dgm:t>
    </dgm:pt>
    <dgm:pt modelId="{8DA83D69-C63D-46FA-8B47-DFEFF6D57254}" type="parTrans" cxnId="{4EA84F23-0861-4DF1-A1B2-0B58B23D70A6}">
      <dgm:prSet/>
      <dgm:spPr/>
      <dgm:t>
        <a:bodyPr/>
        <a:lstStyle/>
        <a:p>
          <a:endParaRPr lang="en-US"/>
        </a:p>
      </dgm:t>
    </dgm:pt>
    <dgm:pt modelId="{5E7B3C55-9476-41AA-8FFA-9D14C11B013D}" type="sibTrans" cxnId="{4EA84F23-0861-4DF1-A1B2-0B58B23D70A6}">
      <dgm:prSet/>
      <dgm:spPr/>
      <dgm:t>
        <a:bodyPr/>
        <a:lstStyle/>
        <a:p>
          <a:endParaRPr lang="en-US"/>
        </a:p>
      </dgm:t>
    </dgm:pt>
    <dgm:pt modelId="{73926AFD-7131-423A-838B-F5AB259038DC}">
      <dgm:prSet/>
      <dgm:spPr/>
      <dgm:t>
        <a:bodyPr/>
        <a:lstStyle/>
        <a:p>
          <a:r>
            <a:rPr lang="en-US"/>
            <a:t>Cake</a:t>
          </a:r>
        </a:p>
      </dgm:t>
    </dgm:pt>
    <dgm:pt modelId="{9CCBA11A-CCBA-4819-9348-0722897159DD}" type="parTrans" cxnId="{C94564F0-394A-434C-8A36-3B6DBEE82E72}">
      <dgm:prSet/>
      <dgm:spPr/>
      <dgm:t>
        <a:bodyPr/>
        <a:lstStyle/>
        <a:p>
          <a:endParaRPr lang="en-US"/>
        </a:p>
      </dgm:t>
    </dgm:pt>
    <dgm:pt modelId="{6A6D2427-6BC3-41DD-91C5-E640DDBD31B3}" type="sibTrans" cxnId="{C94564F0-394A-434C-8A36-3B6DBEE82E72}">
      <dgm:prSet/>
      <dgm:spPr/>
      <dgm:t>
        <a:bodyPr/>
        <a:lstStyle/>
        <a:p>
          <a:endParaRPr lang="en-US"/>
        </a:p>
      </dgm:t>
    </dgm:pt>
    <dgm:pt modelId="{743F5682-57DD-4F30-990C-0B6665098B0C}">
      <dgm:prSet/>
      <dgm:spPr/>
      <dgm:t>
        <a:bodyPr/>
        <a:lstStyle/>
        <a:p>
          <a:r>
            <a:rPr lang="en-US"/>
            <a:t>Cupcake</a:t>
          </a:r>
        </a:p>
      </dgm:t>
    </dgm:pt>
    <dgm:pt modelId="{BE56B4A2-2BBE-4D30-921C-3B606565D413}" type="parTrans" cxnId="{5997150F-3FDD-46F1-B929-EBDD2958733F}">
      <dgm:prSet/>
      <dgm:spPr/>
      <dgm:t>
        <a:bodyPr/>
        <a:lstStyle/>
        <a:p>
          <a:endParaRPr lang="en-US"/>
        </a:p>
      </dgm:t>
    </dgm:pt>
    <dgm:pt modelId="{B35CB63C-519E-4852-A3ED-A557508BF3FA}" type="sibTrans" cxnId="{5997150F-3FDD-46F1-B929-EBDD2958733F}">
      <dgm:prSet/>
      <dgm:spPr/>
      <dgm:t>
        <a:bodyPr/>
        <a:lstStyle/>
        <a:p>
          <a:endParaRPr lang="en-US"/>
        </a:p>
      </dgm:t>
    </dgm:pt>
    <dgm:pt modelId="{D09D4117-69A4-4B55-9D32-C04BA4E3AB36}">
      <dgm:prSet/>
      <dgm:spPr/>
      <dgm:t>
        <a:bodyPr/>
        <a:lstStyle/>
        <a:p>
          <a:r>
            <a:rPr lang="en-US"/>
            <a:t>Pie</a:t>
          </a:r>
        </a:p>
      </dgm:t>
    </dgm:pt>
    <dgm:pt modelId="{4C632F1E-E51F-4808-B4C2-A87829D26767}" type="parTrans" cxnId="{EA4F3420-BF13-44F9-A9B1-13038BF57A5F}">
      <dgm:prSet/>
      <dgm:spPr/>
      <dgm:t>
        <a:bodyPr/>
        <a:lstStyle/>
        <a:p>
          <a:endParaRPr lang="en-US"/>
        </a:p>
      </dgm:t>
    </dgm:pt>
    <dgm:pt modelId="{422DFFF4-0611-4385-B216-C70577F92297}" type="sibTrans" cxnId="{EA4F3420-BF13-44F9-A9B1-13038BF57A5F}">
      <dgm:prSet/>
      <dgm:spPr/>
      <dgm:t>
        <a:bodyPr/>
        <a:lstStyle/>
        <a:p>
          <a:endParaRPr lang="en-US"/>
        </a:p>
      </dgm:t>
    </dgm:pt>
    <dgm:pt modelId="{F17B4BAB-D08F-4DE4-85DC-A8364BFC80DA}" type="pres">
      <dgm:prSet presAssocID="{721EDD61-1C10-4107-83FD-2597E3A85375}" presName="linear" presStyleCnt="0">
        <dgm:presLayoutVars>
          <dgm:animLvl val="lvl"/>
          <dgm:resizeHandles val="exact"/>
        </dgm:presLayoutVars>
      </dgm:prSet>
      <dgm:spPr/>
    </dgm:pt>
    <dgm:pt modelId="{4B54A88B-7E75-43DF-99CE-D4551FBC7484}" type="pres">
      <dgm:prSet presAssocID="{DFAABA35-2443-443D-A641-736F4F1273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3F7633-663D-4C7D-A1EC-D25DECFD1871}" type="pres">
      <dgm:prSet presAssocID="{5E7B3C55-9476-41AA-8FFA-9D14C11B013D}" presName="spacer" presStyleCnt="0"/>
      <dgm:spPr/>
    </dgm:pt>
    <dgm:pt modelId="{E066348C-C052-4F13-9793-8A9C55572D6C}" type="pres">
      <dgm:prSet presAssocID="{73926AFD-7131-423A-838B-F5AB259038D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C2A32B-2699-44B0-AD3A-24571B562DE1}" type="pres">
      <dgm:prSet presAssocID="{6A6D2427-6BC3-41DD-91C5-E640DDBD31B3}" presName="spacer" presStyleCnt="0"/>
      <dgm:spPr/>
    </dgm:pt>
    <dgm:pt modelId="{9D1DD17C-677A-434A-9399-0B4B1DF3F310}" type="pres">
      <dgm:prSet presAssocID="{743F5682-57DD-4F30-990C-0B6665098B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6723C3-A3DE-4C3E-9B6F-EA49011366D2}" type="pres">
      <dgm:prSet presAssocID="{B35CB63C-519E-4852-A3ED-A557508BF3FA}" presName="spacer" presStyleCnt="0"/>
      <dgm:spPr/>
    </dgm:pt>
    <dgm:pt modelId="{14DE07A8-7AF0-4C35-8EF5-66B539D0D204}" type="pres">
      <dgm:prSet presAssocID="{D09D4117-69A4-4B55-9D32-C04BA4E3AB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9BA8704-2253-4181-B622-B1E5098480FC}" type="presOf" srcId="{743F5682-57DD-4F30-990C-0B6665098B0C}" destId="{9D1DD17C-677A-434A-9399-0B4B1DF3F310}" srcOrd="0" destOrd="0" presId="urn:microsoft.com/office/officeart/2005/8/layout/vList2"/>
    <dgm:cxn modelId="{5997150F-3FDD-46F1-B929-EBDD2958733F}" srcId="{721EDD61-1C10-4107-83FD-2597E3A85375}" destId="{743F5682-57DD-4F30-990C-0B6665098B0C}" srcOrd="2" destOrd="0" parTransId="{BE56B4A2-2BBE-4D30-921C-3B606565D413}" sibTransId="{B35CB63C-519E-4852-A3ED-A557508BF3FA}"/>
    <dgm:cxn modelId="{EA4F3420-BF13-44F9-A9B1-13038BF57A5F}" srcId="{721EDD61-1C10-4107-83FD-2597E3A85375}" destId="{D09D4117-69A4-4B55-9D32-C04BA4E3AB36}" srcOrd="3" destOrd="0" parTransId="{4C632F1E-E51F-4808-B4C2-A87829D26767}" sibTransId="{422DFFF4-0611-4385-B216-C70577F92297}"/>
    <dgm:cxn modelId="{4EA84F23-0861-4DF1-A1B2-0B58B23D70A6}" srcId="{721EDD61-1C10-4107-83FD-2597E3A85375}" destId="{DFAABA35-2443-443D-A641-736F4F127384}" srcOrd="0" destOrd="0" parTransId="{8DA83D69-C63D-46FA-8B47-DFEFF6D57254}" sibTransId="{5E7B3C55-9476-41AA-8FFA-9D14C11B013D}"/>
    <dgm:cxn modelId="{BBED9E24-F5AE-4C20-861E-BFEC228BBBAE}" type="presOf" srcId="{721EDD61-1C10-4107-83FD-2597E3A85375}" destId="{F17B4BAB-D08F-4DE4-85DC-A8364BFC80DA}" srcOrd="0" destOrd="0" presId="urn:microsoft.com/office/officeart/2005/8/layout/vList2"/>
    <dgm:cxn modelId="{6AD2DE45-2C0C-459A-A542-B82BC2715F51}" type="presOf" srcId="{73926AFD-7131-423A-838B-F5AB259038DC}" destId="{E066348C-C052-4F13-9793-8A9C55572D6C}" srcOrd="0" destOrd="0" presId="urn:microsoft.com/office/officeart/2005/8/layout/vList2"/>
    <dgm:cxn modelId="{4706CE50-26F0-4102-8168-23E74F05E08A}" type="presOf" srcId="{DFAABA35-2443-443D-A641-736F4F127384}" destId="{4B54A88B-7E75-43DF-99CE-D4551FBC7484}" srcOrd="0" destOrd="0" presId="urn:microsoft.com/office/officeart/2005/8/layout/vList2"/>
    <dgm:cxn modelId="{015719CD-4BA1-4F96-962F-500D889CD270}" type="presOf" srcId="{D09D4117-69A4-4B55-9D32-C04BA4E3AB36}" destId="{14DE07A8-7AF0-4C35-8EF5-66B539D0D204}" srcOrd="0" destOrd="0" presId="urn:microsoft.com/office/officeart/2005/8/layout/vList2"/>
    <dgm:cxn modelId="{C94564F0-394A-434C-8A36-3B6DBEE82E72}" srcId="{721EDD61-1C10-4107-83FD-2597E3A85375}" destId="{73926AFD-7131-423A-838B-F5AB259038DC}" srcOrd="1" destOrd="0" parTransId="{9CCBA11A-CCBA-4819-9348-0722897159DD}" sibTransId="{6A6D2427-6BC3-41DD-91C5-E640DDBD31B3}"/>
    <dgm:cxn modelId="{4749493F-3C6C-4117-B4BE-1EDC6082DE7A}" type="presParOf" srcId="{F17B4BAB-D08F-4DE4-85DC-A8364BFC80DA}" destId="{4B54A88B-7E75-43DF-99CE-D4551FBC7484}" srcOrd="0" destOrd="0" presId="urn:microsoft.com/office/officeart/2005/8/layout/vList2"/>
    <dgm:cxn modelId="{AF1F0A99-799E-4474-B67F-4E4224C72D08}" type="presParOf" srcId="{F17B4BAB-D08F-4DE4-85DC-A8364BFC80DA}" destId="{3D3F7633-663D-4C7D-A1EC-D25DECFD1871}" srcOrd="1" destOrd="0" presId="urn:microsoft.com/office/officeart/2005/8/layout/vList2"/>
    <dgm:cxn modelId="{4E3DDA2E-3509-4413-B1CD-48858344C830}" type="presParOf" srcId="{F17B4BAB-D08F-4DE4-85DC-A8364BFC80DA}" destId="{E066348C-C052-4F13-9793-8A9C55572D6C}" srcOrd="2" destOrd="0" presId="urn:microsoft.com/office/officeart/2005/8/layout/vList2"/>
    <dgm:cxn modelId="{4560D407-08AC-40B7-ACB7-B761D4C7A6C2}" type="presParOf" srcId="{F17B4BAB-D08F-4DE4-85DC-A8364BFC80DA}" destId="{8CC2A32B-2699-44B0-AD3A-24571B562DE1}" srcOrd="3" destOrd="0" presId="urn:microsoft.com/office/officeart/2005/8/layout/vList2"/>
    <dgm:cxn modelId="{5F145500-9997-4DBB-8013-A89BDCD5985D}" type="presParOf" srcId="{F17B4BAB-D08F-4DE4-85DC-A8364BFC80DA}" destId="{9D1DD17C-677A-434A-9399-0B4B1DF3F310}" srcOrd="4" destOrd="0" presId="urn:microsoft.com/office/officeart/2005/8/layout/vList2"/>
    <dgm:cxn modelId="{E6D04260-E10D-4AE6-AE85-F6E892470B6E}" type="presParOf" srcId="{F17B4BAB-D08F-4DE4-85DC-A8364BFC80DA}" destId="{8D6723C3-A3DE-4C3E-9B6F-EA49011366D2}" srcOrd="5" destOrd="0" presId="urn:microsoft.com/office/officeart/2005/8/layout/vList2"/>
    <dgm:cxn modelId="{AF34F3AD-2418-4A6C-9264-6B441739A716}" type="presParOf" srcId="{F17B4BAB-D08F-4DE4-85DC-A8364BFC80DA}" destId="{14DE07A8-7AF0-4C35-8EF5-66B539D0D2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0E28C-BD77-4FBE-A58A-22C339F1FAE6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4417527-F83E-4397-BC46-20B2876EFAAE}">
      <dgm:prSet/>
      <dgm:spPr/>
      <dgm:t>
        <a:bodyPr/>
        <a:lstStyle/>
        <a:p>
          <a:r>
            <a:rPr lang="en-US"/>
            <a:t>Water</a:t>
          </a:r>
        </a:p>
      </dgm:t>
    </dgm:pt>
    <dgm:pt modelId="{F69DA43B-8933-4BB6-8A15-66D1D35356EF}" type="parTrans" cxnId="{49029C28-C953-4688-95A7-4AD47FFD028D}">
      <dgm:prSet/>
      <dgm:spPr/>
      <dgm:t>
        <a:bodyPr/>
        <a:lstStyle/>
        <a:p>
          <a:endParaRPr lang="en-US"/>
        </a:p>
      </dgm:t>
    </dgm:pt>
    <dgm:pt modelId="{E38F4922-05AB-4C06-8A9E-A40CE6850FCD}" type="sibTrans" cxnId="{49029C28-C953-4688-95A7-4AD47FFD028D}">
      <dgm:prSet/>
      <dgm:spPr/>
      <dgm:t>
        <a:bodyPr/>
        <a:lstStyle/>
        <a:p>
          <a:endParaRPr lang="en-US"/>
        </a:p>
      </dgm:t>
    </dgm:pt>
    <dgm:pt modelId="{4AA8C7D1-E32D-47D6-B5B9-AAF3DE21A202}">
      <dgm:prSet/>
      <dgm:spPr/>
      <dgm:t>
        <a:bodyPr/>
        <a:lstStyle/>
        <a:p>
          <a:r>
            <a:rPr lang="en-US"/>
            <a:t>Tea</a:t>
          </a:r>
        </a:p>
      </dgm:t>
    </dgm:pt>
    <dgm:pt modelId="{AA486766-819F-4743-9050-F1216CAAF305}" type="parTrans" cxnId="{B7297B49-1448-4459-85CD-89A90386D8D2}">
      <dgm:prSet/>
      <dgm:spPr/>
      <dgm:t>
        <a:bodyPr/>
        <a:lstStyle/>
        <a:p>
          <a:endParaRPr lang="en-US"/>
        </a:p>
      </dgm:t>
    </dgm:pt>
    <dgm:pt modelId="{9FDC1B75-901F-4172-8EE9-659F5D1B24A9}" type="sibTrans" cxnId="{B7297B49-1448-4459-85CD-89A90386D8D2}">
      <dgm:prSet/>
      <dgm:spPr/>
      <dgm:t>
        <a:bodyPr/>
        <a:lstStyle/>
        <a:p>
          <a:endParaRPr lang="en-US"/>
        </a:p>
      </dgm:t>
    </dgm:pt>
    <dgm:pt modelId="{E9ACC65E-DEB1-4B21-AB9F-995677AB898F}">
      <dgm:prSet/>
      <dgm:spPr/>
      <dgm:t>
        <a:bodyPr/>
        <a:lstStyle/>
        <a:p>
          <a:r>
            <a:rPr lang="en-US"/>
            <a:t>Soda</a:t>
          </a:r>
        </a:p>
      </dgm:t>
    </dgm:pt>
    <dgm:pt modelId="{8F551E12-92B2-4644-AEEB-77EBCF1A4E84}" type="parTrans" cxnId="{0A7215C5-DF6F-4434-8244-1F03CC23E800}">
      <dgm:prSet/>
      <dgm:spPr/>
      <dgm:t>
        <a:bodyPr/>
        <a:lstStyle/>
        <a:p>
          <a:endParaRPr lang="en-US"/>
        </a:p>
      </dgm:t>
    </dgm:pt>
    <dgm:pt modelId="{F201712F-8B64-46CF-805B-6273A1033536}" type="sibTrans" cxnId="{0A7215C5-DF6F-4434-8244-1F03CC23E800}">
      <dgm:prSet/>
      <dgm:spPr/>
      <dgm:t>
        <a:bodyPr/>
        <a:lstStyle/>
        <a:p>
          <a:endParaRPr lang="en-US"/>
        </a:p>
      </dgm:t>
    </dgm:pt>
    <dgm:pt modelId="{C7964DD4-68E9-4BAB-B235-204BF1E5D352}">
      <dgm:prSet/>
      <dgm:spPr/>
      <dgm:t>
        <a:bodyPr/>
        <a:lstStyle/>
        <a:p>
          <a:r>
            <a:rPr lang="en-US"/>
            <a:t>Coffee</a:t>
          </a:r>
        </a:p>
      </dgm:t>
    </dgm:pt>
    <dgm:pt modelId="{426FEE7D-EACE-40B2-9464-492C425A3078}" type="parTrans" cxnId="{01FFC9F8-C3BF-42AD-AAA4-1874ED90DAA3}">
      <dgm:prSet/>
      <dgm:spPr/>
      <dgm:t>
        <a:bodyPr/>
        <a:lstStyle/>
        <a:p>
          <a:endParaRPr lang="en-US"/>
        </a:p>
      </dgm:t>
    </dgm:pt>
    <dgm:pt modelId="{1A796CEE-CC74-47AC-9BA9-C255640F05AC}" type="sibTrans" cxnId="{01FFC9F8-C3BF-42AD-AAA4-1874ED90DAA3}">
      <dgm:prSet/>
      <dgm:spPr/>
      <dgm:t>
        <a:bodyPr/>
        <a:lstStyle/>
        <a:p>
          <a:endParaRPr lang="en-US"/>
        </a:p>
      </dgm:t>
    </dgm:pt>
    <dgm:pt modelId="{E57E3419-0A7E-495E-854F-D394BAFE0274}">
      <dgm:prSet/>
      <dgm:spPr/>
      <dgm:t>
        <a:bodyPr/>
        <a:lstStyle/>
        <a:p>
          <a:r>
            <a:rPr lang="en-US"/>
            <a:t>Milk</a:t>
          </a:r>
        </a:p>
      </dgm:t>
    </dgm:pt>
    <dgm:pt modelId="{E5661D37-252E-4137-9BFD-2DABA5787602}" type="parTrans" cxnId="{4C3DFE41-42BE-4536-905A-E18D2DB2DAA1}">
      <dgm:prSet/>
      <dgm:spPr/>
      <dgm:t>
        <a:bodyPr/>
        <a:lstStyle/>
        <a:p>
          <a:endParaRPr lang="en-US"/>
        </a:p>
      </dgm:t>
    </dgm:pt>
    <dgm:pt modelId="{049732B7-8E15-40F6-B9DE-851279578317}" type="sibTrans" cxnId="{4C3DFE41-42BE-4536-905A-E18D2DB2DAA1}">
      <dgm:prSet/>
      <dgm:spPr/>
      <dgm:t>
        <a:bodyPr/>
        <a:lstStyle/>
        <a:p>
          <a:endParaRPr lang="en-US"/>
        </a:p>
      </dgm:t>
    </dgm:pt>
    <dgm:pt modelId="{32D6D745-7E77-4AF2-8033-AA3552E49862}">
      <dgm:prSet/>
      <dgm:spPr/>
      <dgm:t>
        <a:bodyPr/>
        <a:lstStyle/>
        <a:p>
          <a:r>
            <a:rPr lang="en-US"/>
            <a:t>Juice</a:t>
          </a:r>
        </a:p>
      </dgm:t>
    </dgm:pt>
    <dgm:pt modelId="{024AC9CB-BEA4-4E8E-B4F3-17DDBA90E6C5}" type="parTrans" cxnId="{EB37258C-FE44-4264-B2CF-676E2855591B}">
      <dgm:prSet/>
      <dgm:spPr/>
      <dgm:t>
        <a:bodyPr/>
        <a:lstStyle/>
        <a:p>
          <a:endParaRPr lang="en-US"/>
        </a:p>
      </dgm:t>
    </dgm:pt>
    <dgm:pt modelId="{6134B7A1-304D-4C4D-88E3-773E21B7D4C9}" type="sibTrans" cxnId="{EB37258C-FE44-4264-B2CF-676E2855591B}">
      <dgm:prSet/>
      <dgm:spPr/>
      <dgm:t>
        <a:bodyPr/>
        <a:lstStyle/>
        <a:p>
          <a:endParaRPr lang="en-US"/>
        </a:p>
      </dgm:t>
    </dgm:pt>
    <dgm:pt modelId="{E04195F6-C744-4A47-B308-E87F009C59DA}" type="pres">
      <dgm:prSet presAssocID="{7BC0E28C-BD77-4FBE-A58A-22C339F1FAE6}" presName="diagram" presStyleCnt="0">
        <dgm:presLayoutVars>
          <dgm:dir/>
          <dgm:resizeHandles val="exact"/>
        </dgm:presLayoutVars>
      </dgm:prSet>
      <dgm:spPr/>
    </dgm:pt>
    <dgm:pt modelId="{F55A383B-2A7E-4B03-9732-068C80776D53}" type="pres">
      <dgm:prSet presAssocID="{84417527-F83E-4397-BC46-20B2876EFAAE}" presName="node" presStyleLbl="node1" presStyleIdx="0" presStyleCnt="6">
        <dgm:presLayoutVars>
          <dgm:bulletEnabled val="1"/>
        </dgm:presLayoutVars>
      </dgm:prSet>
      <dgm:spPr/>
    </dgm:pt>
    <dgm:pt modelId="{B0CB7A22-D2C2-42B5-888A-8D4F0E897AA4}" type="pres">
      <dgm:prSet presAssocID="{E38F4922-05AB-4C06-8A9E-A40CE6850FCD}" presName="sibTrans" presStyleCnt="0"/>
      <dgm:spPr/>
    </dgm:pt>
    <dgm:pt modelId="{6601E788-581B-4C37-9769-3BC5A23F97FB}" type="pres">
      <dgm:prSet presAssocID="{4AA8C7D1-E32D-47D6-B5B9-AAF3DE21A202}" presName="node" presStyleLbl="node1" presStyleIdx="1" presStyleCnt="6">
        <dgm:presLayoutVars>
          <dgm:bulletEnabled val="1"/>
        </dgm:presLayoutVars>
      </dgm:prSet>
      <dgm:spPr/>
    </dgm:pt>
    <dgm:pt modelId="{D32AC33E-84C4-4ABC-89E4-32D67EF3608F}" type="pres">
      <dgm:prSet presAssocID="{9FDC1B75-901F-4172-8EE9-659F5D1B24A9}" presName="sibTrans" presStyleCnt="0"/>
      <dgm:spPr/>
    </dgm:pt>
    <dgm:pt modelId="{694DBEF7-5A0B-4B8A-8D6B-3A6800C09152}" type="pres">
      <dgm:prSet presAssocID="{E9ACC65E-DEB1-4B21-AB9F-995677AB898F}" presName="node" presStyleLbl="node1" presStyleIdx="2" presStyleCnt="6">
        <dgm:presLayoutVars>
          <dgm:bulletEnabled val="1"/>
        </dgm:presLayoutVars>
      </dgm:prSet>
      <dgm:spPr/>
    </dgm:pt>
    <dgm:pt modelId="{0944D2D0-B114-4DA3-A62D-838D86302FFD}" type="pres">
      <dgm:prSet presAssocID="{F201712F-8B64-46CF-805B-6273A1033536}" presName="sibTrans" presStyleCnt="0"/>
      <dgm:spPr/>
    </dgm:pt>
    <dgm:pt modelId="{498A32BA-3655-4F49-94CE-FE47F8347FE8}" type="pres">
      <dgm:prSet presAssocID="{C7964DD4-68E9-4BAB-B235-204BF1E5D352}" presName="node" presStyleLbl="node1" presStyleIdx="3" presStyleCnt="6">
        <dgm:presLayoutVars>
          <dgm:bulletEnabled val="1"/>
        </dgm:presLayoutVars>
      </dgm:prSet>
      <dgm:spPr/>
    </dgm:pt>
    <dgm:pt modelId="{05B6DDDD-E456-4BA6-BB0B-C7A4780DE8FB}" type="pres">
      <dgm:prSet presAssocID="{1A796CEE-CC74-47AC-9BA9-C255640F05AC}" presName="sibTrans" presStyleCnt="0"/>
      <dgm:spPr/>
    </dgm:pt>
    <dgm:pt modelId="{5E63C3EB-95E9-4578-9D0E-9E19AA67A972}" type="pres">
      <dgm:prSet presAssocID="{E57E3419-0A7E-495E-854F-D394BAFE0274}" presName="node" presStyleLbl="node1" presStyleIdx="4" presStyleCnt="6">
        <dgm:presLayoutVars>
          <dgm:bulletEnabled val="1"/>
        </dgm:presLayoutVars>
      </dgm:prSet>
      <dgm:spPr/>
    </dgm:pt>
    <dgm:pt modelId="{88555FA0-5702-45AE-9D90-80118557CD6F}" type="pres">
      <dgm:prSet presAssocID="{049732B7-8E15-40F6-B9DE-851279578317}" presName="sibTrans" presStyleCnt="0"/>
      <dgm:spPr/>
    </dgm:pt>
    <dgm:pt modelId="{3589FA48-936E-4FC2-8DC7-5F74AAA01470}" type="pres">
      <dgm:prSet presAssocID="{32D6D745-7E77-4AF2-8033-AA3552E49862}" presName="node" presStyleLbl="node1" presStyleIdx="5" presStyleCnt="6">
        <dgm:presLayoutVars>
          <dgm:bulletEnabled val="1"/>
        </dgm:presLayoutVars>
      </dgm:prSet>
      <dgm:spPr/>
    </dgm:pt>
  </dgm:ptLst>
  <dgm:cxnLst>
    <dgm:cxn modelId="{49029C28-C953-4688-95A7-4AD47FFD028D}" srcId="{7BC0E28C-BD77-4FBE-A58A-22C339F1FAE6}" destId="{84417527-F83E-4397-BC46-20B2876EFAAE}" srcOrd="0" destOrd="0" parTransId="{F69DA43B-8933-4BB6-8A15-66D1D35356EF}" sibTransId="{E38F4922-05AB-4C06-8A9E-A40CE6850FCD}"/>
    <dgm:cxn modelId="{4C3DFE41-42BE-4536-905A-E18D2DB2DAA1}" srcId="{7BC0E28C-BD77-4FBE-A58A-22C339F1FAE6}" destId="{E57E3419-0A7E-495E-854F-D394BAFE0274}" srcOrd="4" destOrd="0" parTransId="{E5661D37-252E-4137-9BFD-2DABA5787602}" sibTransId="{049732B7-8E15-40F6-B9DE-851279578317}"/>
    <dgm:cxn modelId="{B7297B49-1448-4459-85CD-89A90386D8D2}" srcId="{7BC0E28C-BD77-4FBE-A58A-22C339F1FAE6}" destId="{4AA8C7D1-E32D-47D6-B5B9-AAF3DE21A202}" srcOrd="1" destOrd="0" parTransId="{AA486766-819F-4743-9050-F1216CAAF305}" sibTransId="{9FDC1B75-901F-4172-8EE9-659F5D1B24A9}"/>
    <dgm:cxn modelId="{D215E170-05D2-427E-9D27-1B2FAD25C2A0}" type="presOf" srcId="{4AA8C7D1-E32D-47D6-B5B9-AAF3DE21A202}" destId="{6601E788-581B-4C37-9769-3BC5A23F97FB}" srcOrd="0" destOrd="0" presId="urn:microsoft.com/office/officeart/2005/8/layout/default"/>
    <dgm:cxn modelId="{9B84C874-00CC-42DD-A3FC-9F83D0FA9E65}" type="presOf" srcId="{E9ACC65E-DEB1-4B21-AB9F-995677AB898F}" destId="{694DBEF7-5A0B-4B8A-8D6B-3A6800C09152}" srcOrd="0" destOrd="0" presId="urn:microsoft.com/office/officeart/2005/8/layout/default"/>
    <dgm:cxn modelId="{D9A84E87-E3F9-4C7F-8AA8-6C7A3F948F07}" type="presOf" srcId="{7BC0E28C-BD77-4FBE-A58A-22C339F1FAE6}" destId="{E04195F6-C744-4A47-B308-E87F009C59DA}" srcOrd="0" destOrd="0" presId="urn:microsoft.com/office/officeart/2005/8/layout/default"/>
    <dgm:cxn modelId="{EB37258C-FE44-4264-B2CF-676E2855591B}" srcId="{7BC0E28C-BD77-4FBE-A58A-22C339F1FAE6}" destId="{32D6D745-7E77-4AF2-8033-AA3552E49862}" srcOrd="5" destOrd="0" parTransId="{024AC9CB-BEA4-4E8E-B4F3-17DDBA90E6C5}" sibTransId="{6134B7A1-304D-4C4D-88E3-773E21B7D4C9}"/>
    <dgm:cxn modelId="{18478E90-65BD-4242-98DD-016AD893675A}" type="presOf" srcId="{C7964DD4-68E9-4BAB-B235-204BF1E5D352}" destId="{498A32BA-3655-4F49-94CE-FE47F8347FE8}" srcOrd="0" destOrd="0" presId="urn:microsoft.com/office/officeart/2005/8/layout/default"/>
    <dgm:cxn modelId="{14B14AB0-410D-4AE1-AC11-96416C5D6534}" type="presOf" srcId="{E57E3419-0A7E-495E-854F-D394BAFE0274}" destId="{5E63C3EB-95E9-4578-9D0E-9E19AA67A972}" srcOrd="0" destOrd="0" presId="urn:microsoft.com/office/officeart/2005/8/layout/default"/>
    <dgm:cxn modelId="{0A7215C5-DF6F-4434-8244-1F03CC23E800}" srcId="{7BC0E28C-BD77-4FBE-A58A-22C339F1FAE6}" destId="{E9ACC65E-DEB1-4B21-AB9F-995677AB898F}" srcOrd="2" destOrd="0" parTransId="{8F551E12-92B2-4644-AEEB-77EBCF1A4E84}" sibTransId="{F201712F-8B64-46CF-805B-6273A1033536}"/>
    <dgm:cxn modelId="{D90600D0-C6B5-4F16-A1B9-759391F4AFC6}" type="presOf" srcId="{84417527-F83E-4397-BC46-20B2876EFAAE}" destId="{F55A383B-2A7E-4B03-9732-068C80776D53}" srcOrd="0" destOrd="0" presId="urn:microsoft.com/office/officeart/2005/8/layout/default"/>
    <dgm:cxn modelId="{A14512E8-1982-4734-8EB0-F8DB2DE50095}" type="presOf" srcId="{32D6D745-7E77-4AF2-8033-AA3552E49862}" destId="{3589FA48-936E-4FC2-8DC7-5F74AAA01470}" srcOrd="0" destOrd="0" presId="urn:microsoft.com/office/officeart/2005/8/layout/default"/>
    <dgm:cxn modelId="{01FFC9F8-C3BF-42AD-AAA4-1874ED90DAA3}" srcId="{7BC0E28C-BD77-4FBE-A58A-22C339F1FAE6}" destId="{C7964DD4-68E9-4BAB-B235-204BF1E5D352}" srcOrd="3" destOrd="0" parTransId="{426FEE7D-EACE-40B2-9464-492C425A3078}" sibTransId="{1A796CEE-CC74-47AC-9BA9-C255640F05AC}"/>
    <dgm:cxn modelId="{EF3B7FF6-0B67-48EC-BF29-C25F8288C23C}" type="presParOf" srcId="{E04195F6-C744-4A47-B308-E87F009C59DA}" destId="{F55A383B-2A7E-4B03-9732-068C80776D53}" srcOrd="0" destOrd="0" presId="urn:microsoft.com/office/officeart/2005/8/layout/default"/>
    <dgm:cxn modelId="{016849F0-2B8F-4F98-80B7-1DD768FC1D69}" type="presParOf" srcId="{E04195F6-C744-4A47-B308-E87F009C59DA}" destId="{B0CB7A22-D2C2-42B5-888A-8D4F0E897AA4}" srcOrd="1" destOrd="0" presId="urn:microsoft.com/office/officeart/2005/8/layout/default"/>
    <dgm:cxn modelId="{D0A7F0C8-8991-4465-8D36-43A56EA32613}" type="presParOf" srcId="{E04195F6-C744-4A47-B308-E87F009C59DA}" destId="{6601E788-581B-4C37-9769-3BC5A23F97FB}" srcOrd="2" destOrd="0" presId="urn:microsoft.com/office/officeart/2005/8/layout/default"/>
    <dgm:cxn modelId="{CCDE5224-FD7E-461A-901C-32CC24E94A00}" type="presParOf" srcId="{E04195F6-C744-4A47-B308-E87F009C59DA}" destId="{D32AC33E-84C4-4ABC-89E4-32D67EF3608F}" srcOrd="3" destOrd="0" presId="urn:microsoft.com/office/officeart/2005/8/layout/default"/>
    <dgm:cxn modelId="{74846E25-2794-4837-B519-AFE5170E7BE8}" type="presParOf" srcId="{E04195F6-C744-4A47-B308-E87F009C59DA}" destId="{694DBEF7-5A0B-4B8A-8D6B-3A6800C09152}" srcOrd="4" destOrd="0" presId="urn:microsoft.com/office/officeart/2005/8/layout/default"/>
    <dgm:cxn modelId="{A23A13E4-6AA4-40DD-ABD9-9C1221FB40A7}" type="presParOf" srcId="{E04195F6-C744-4A47-B308-E87F009C59DA}" destId="{0944D2D0-B114-4DA3-A62D-838D86302FFD}" srcOrd="5" destOrd="0" presId="urn:microsoft.com/office/officeart/2005/8/layout/default"/>
    <dgm:cxn modelId="{7AE3E3C3-7A6B-48CB-BB01-B0C4BD6D291D}" type="presParOf" srcId="{E04195F6-C744-4A47-B308-E87F009C59DA}" destId="{498A32BA-3655-4F49-94CE-FE47F8347FE8}" srcOrd="6" destOrd="0" presId="urn:microsoft.com/office/officeart/2005/8/layout/default"/>
    <dgm:cxn modelId="{44A1C57A-0BD2-4D66-9E1D-2E9259426259}" type="presParOf" srcId="{E04195F6-C744-4A47-B308-E87F009C59DA}" destId="{05B6DDDD-E456-4BA6-BB0B-C7A4780DE8FB}" srcOrd="7" destOrd="0" presId="urn:microsoft.com/office/officeart/2005/8/layout/default"/>
    <dgm:cxn modelId="{9E3F7126-4F17-494F-B165-444550C04E7F}" type="presParOf" srcId="{E04195F6-C744-4A47-B308-E87F009C59DA}" destId="{5E63C3EB-95E9-4578-9D0E-9E19AA67A972}" srcOrd="8" destOrd="0" presId="urn:microsoft.com/office/officeart/2005/8/layout/default"/>
    <dgm:cxn modelId="{7CC42A4B-16AE-4205-8DAD-379BDDB30C45}" type="presParOf" srcId="{E04195F6-C744-4A47-B308-E87F009C59DA}" destId="{88555FA0-5702-45AE-9D90-80118557CD6F}" srcOrd="9" destOrd="0" presId="urn:microsoft.com/office/officeart/2005/8/layout/default"/>
    <dgm:cxn modelId="{443AE744-1000-4BFD-A3FF-C812877CF392}" type="presParOf" srcId="{E04195F6-C744-4A47-B308-E87F009C59DA}" destId="{3589FA48-936E-4FC2-8DC7-5F74AAA0147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E4C91E-7A68-4582-9F0C-D004381138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65DE4B-5F1E-41B0-997A-813E4EF94B30}">
      <dgm:prSet/>
      <dgm:spPr/>
      <dgm:t>
        <a:bodyPr/>
        <a:lstStyle/>
        <a:p>
          <a:r>
            <a:rPr lang="en-US"/>
            <a:t>Meat</a:t>
          </a:r>
        </a:p>
      </dgm:t>
    </dgm:pt>
    <dgm:pt modelId="{D8FE22E3-47FF-4DF3-B70B-948096B5534E}" type="parTrans" cxnId="{DDD390D1-C7C3-48FA-9FEB-16AFE41F6F51}">
      <dgm:prSet/>
      <dgm:spPr/>
      <dgm:t>
        <a:bodyPr/>
        <a:lstStyle/>
        <a:p>
          <a:endParaRPr lang="en-US"/>
        </a:p>
      </dgm:t>
    </dgm:pt>
    <dgm:pt modelId="{2F6A27D4-E2CD-4F71-9DF6-9E0D2D61BDDB}" type="sibTrans" cxnId="{DDD390D1-C7C3-48FA-9FEB-16AFE41F6F51}">
      <dgm:prSet/>
      <dgm:spPr/>
      <dgm:t>
        <a:bodyPr/>
        <a:lstStyle/>
        <a:p>
          <a:endParaRPr lang="en-US"/>
        </a:p>
      </dgm:t>
    </dgm:pt>
    <dgm:pt modelId="{761CB3F7-529B-4B7B-AD68-07CBCF32EDBC}">
      <dgm:prSet/>
      <dgm:spPr/>
      <dgm:t>
        <a:bodyPr/>
        <a:lstStyle/>
        <a:p>
          <a:r>
            <a:rPr lang="en-US"/>
            <a:t>Chicken</a:t>
          </a:r>
        </a:p>
      </dgm:t>
    </dgm:pt>
    <dgm:pt modelId="{185641EF-C4FC-4005-839E-0C5F3E19B4CE}" type="parTrans" cxnId="{5C066927-EB42-4AB7-B6B3-53188A835C1E}">
      <dgm:prSet/>
      <dgm:spPr/>
      <dgm:t>
        <a:bodyPr/>
        <a:lstStyle/>
        <a:p>
          <a:endParaRPr lang="en-US"/>
        </a:p>
      </dgm:t>
    </dgm:pt>
    <dgm:pt modelId="{D4D9231B-3E03-41EF-918E-F35B597C1ADB}" type="sibTrans" cxnId="{5C066927-EB42-4AB7-B6B3-53188A835C1E}">
      <dgm:prSet/>
      <dgm:spPr/>
      <dgm:t>
        <a:bodyPr/>
        <a:lstStyle/>
        <a:p>
          <a:endParaRPr lang="en-US"/>
        </a:p>
      </dgm:t>
    </dgm:pt>
    <dgm:pt modelId="{8D1D7C1A-70F5-45B5-A520-E55E5CD1B675}">
      <dgm:prSet/>
      <dgm:spPr/>
      <dgm:t>
        <a:bodyPr/>
        <a:lstStyle/>
        <a:p>
          <a:r>
            <a:rPr lang="en-US"/>
            <a:t>Soup </a:t>
          </a:r>
        </a:p>
      </dgm:t>
    </dgm:pt>
    <dgm:pt modelId="{17590C58-F0D3-4460-94D3-11CD00CF83F9}" type="parTrans" cxnId="{1DFF8F27-9568-4A07-8543-41319BB57A1D}">
      <dgm:prSet/>
      <dgm:spPr/>
      <dgm:t>
        <a:bodyPr/>
        <a:lstStyle/>
        <a:p>
          <a:endParaRPr lang="en-US"/>
        </a:p>
      </dgm:t>
    </dgm:pt>
    <dgm:pt modelId="{AC42BD5A-BAE5-4DD5-8B30-6AF31121489D}" type="sibTrans" cxnId="{1DFF8F27-9568-4A07-8543-41319BB57A1D}">
      <dgm:prSet/>
      <dgm:spPr/>
      <dgm:t>
        <a:bodyPr/>
        <a:lstStyle/>
        <a:p>
          <a:endParaRPr lang="en-US"/>
        </a:p>
      </dgm:t>
    </dgm:pt>
    <dgm:pt modelId="{F4DABEF2-E2F5-412E-B714-F6402C5AB930}">
      <dgm:prSet/>
      <dgm:spPr/>
      <dgm:t>
        <a:bodyPr/>
        <a:lstStyle/>
        <a:p>
          <a:r>
            <a:rPr lang="en-US"/>
            <a:t>Sandwich</a:t>
          </a:r>
        </a:p>
      </dgm:t>
    </dgm:pt>
    <dgm:pt modelId="{ABA2377B-A7B6-4332-B214-0DD155A59358}" type="parTrans" cxnId="{930DD113-4D4B-4651-8E7A-F2FB1A5B92D3}">
      <dgm:prSet/>
      <dgm:spPr/>
      <dgm:t>
        <a:bodyPr/>
        <a:lstStyle/>
        <a:p>
          <a:endParaRPr lang="en-US"/>
        </a:p>
      </dgm:t>
    </dgm:pt>
    <dgm:pt modelId="{D10BC961-6A5B-4668-95E9-921ADA6FC8B6}" type="sibTrans" cxnId="{930DD113-4D4B-4651-8E7A-F2FB1A5B92D3}">
      <dgm:prSet/>
      <dgm:spPr/>
      <dgm:t>
        <a:bodyPr/>
        <a:lstStyle/>
        <a:p>
          <a:endParaRPr lang="en-US"/>
        </a:p>
      </dgm:t>
    </dgm:pt>
    <dgm:pt modelId="{AA96718A-FF7A-4C25-9F8D-4E27AE721A60}">
      <dgm:prSet/>
      <dgm:spPr/>
      <dgm:t>
        <a:bodyPr/>
        <a:lstStyle/>
        <a:p>
          <a:r>
            <a:rPr lang="en-US"/>
            <a:t>Pizza</a:t>
          </a:r>
        </a:p>
      </dgm:t>
    </dgm:pt>
    <dgm:pt modelId="{91C42565-4F1F-4D83-B09F-D3C2ECB0C213}" type="parTrans" cxnId="{8D4A8D18-17CA-4D20-ACDD-F9EDA241D43B}">
      <dgm:prSet/>
      <dgm:spPr/>
      <dgm:t>
        <a:bodyPr/>
        <a:lstStyle/>
        <a:p>
          <a:endParaRPr lang="en-US"/>
        </a:p>
      </dgm:t>
    </dgm:pt>
    <dgm:pt modelId="{C86EE211-811D-4457-9D21-546852E8E012}" type="sibTrans" cxnId="{8D4A8D18-17CA-4D20-ACDD-F9EDA241D43B}">
      <dgm:prSet/>
      <dgm:spPr/>
      <dgm:t>
        <a:bodyPr/>
        <a:lstStyle/>
        <a:p>
          <a:endParaRPr lang="en-US"/>
        </a:p>
      </dgm:t>
    </dgm:pt>
    <dgm:pt modelId="{5AB20FF0-3322-4A80-B704-788D39D8F622}">
      <dgm:prSet/>
      <dgm:spPr/>
      <dgm:t>
        <a:bodyPr/>
        <a:lstStyle/>
        <a:p>
          <a:r>
            <a:rPr lang="en-US"/>
            <a:t>French Fries</a:t>
          </a:r>
        </a:p>
      </dgm:t>
    </dgm:pt>
    <dgm:pt modelId="{D923848A-4CC5-4764-86C7-168CDB086B7F}" type="parTrans" cxnId="{89A72C65-0666-41E4-B9DB-9DC27584EC8D}">
      <dgm:prSet/>
      <dgm:spPr/>
      <dgm:t>
        <a:bodyPr/>
        <a:lstStyle/>
        <a:p>
          <a:endParaRPr lang="en-US"/>
        </a:p>
      </dgm:t>
    </dgm:pt>
    <dgm:pt modelId="{B99E1266-62DF-4BE8-912E-231419696371}" type="sibTrans" cxnId="{89A72C65-0666-41E4-B9DB-9DC27584EC8D}">
      <dgm:prSet/>
      <dgm:spPr/>
      <dgm:t>
        <a:bodyPr/>
        <a:lstStyle/>
        <a:p>
          <a:endParaRPr lang="en-US"/>
        </a:p>
      </dgm:t>
    </dgm:pt>
    <dgm:pt modelId="{FDCD748E-FB0B-4825-BD88-7828E2C33880}">
      <dgm:prSet/>
      <dgm:spPr/>
      <dgm:t>
        <a:bodyPr/>
        <a:lstStyle/>
        <a:p>
          <a:r>
            <a:rPr lang="en-US"/>
            <a:t>Hot Dog</a:t>
          </a:r>
        </a:p>
      </dgm:t>
    </dgm:pt>
    <dgm:pt modelId="{F04D59D6-D604-4FF0-8AA9-922882A5F239}" type="parTrans" cxnId="{71714CA2-0BB4-4F65-B726-101579EEE0AD}">
      <dgm:prSet/>
      <dgm:spPr/>
      <dgm:t>
        <a:bodyPr/>
        <a:lstStyle/>
        <a:p>
          <a:endParaRPr lang="en-US"/>
        </a:p>
      </dgm:t>
    </dgm:pt>
    <dgm:pt modelId="{3CCA8217-7CD8-4D7E-B751-9F0270A83886}" type="sibTrans" cxnId="{71714CA2-0BB4-4F65-B726-101579EEE0AD}">
      <dgm:prSet/>
      <dgm:spPr/>
      <dgm:t>
        <a:bodyPr/>
        <a:lstStyle/>
        <a:p>
          <a:endParaRPr lang="en-US"/>
        </a:p>
      </dgm:t>
    </dgm:pt>
    <dgm:pt modelId="{FBF5E819-8748-468B-8E92-EA2895361B82}">
      <dgm:prSet/>
      <dgm:spPr/>
      <dgm:t>
        <a:bodyPr/>
        <a:lstStyle/>
        <a:p>
          <a:r>
            <a:rPr lang="en-US"/>
            <a:t>Spaghetti</a:t>
          </a:r>
        </a:p>
      </dgm:t>
    </dgm:pt>
    <dgm:pt modelId="{32862F60-9656-44E6-9172-B66275119E37}" type="parTrans" cxnId="{D5383251-1480-41B6-9B67-DE837A86E72D}">
      <dgm:prSet/>
      <dgm:spPr/>
      <dgm:t>
        <a:bodyPr/>
        <a:lstStyle/>
        <a:p>
          <a:endParaRPr lang="en-US"/>
        </a:p>
      </dgm:t>
    </dgm:pt>
    <dgm:pt modelId="{792AE461-6518-4C35-9EF6-1FD0099A5B06}" type="sibTrans" cxnId="{D5383251-1480-41B6-9B67-DE837A86E72D}">
      <dgm:prSet/>
      <dgm:spPr/>
      <dgm:t>
        <a:bodyPr/>
        <a:lstStyle/>
        <a:p>
          <a:endParaRPr lang="en-US"/>
        </a:p>
      </dgm:t>
    </dgm:pt>
    <dgm:pt modelId="{69A3D670-DF9E-4C6B-9E97-F6E9961D92FD}" type="pres">
      <dgm:prSet presAssocID="{96E4C91E-7A68-4582-9F0C-D004381138CD}" presName="diagram" presStyleCnt="0">
        <dgm:presLayoutVars>
          <dgm:dir/>
          <dgm:resizeHandles val="exact"/>
        </dgm:presLayoutVars>
      </dgm:prSet>
      <dgm:spPr/>
    </dgm:pt>
    <dgm:pt modelId="{54F34FE8-AD14-4333-90A0-DA0241CC53D4}" type="pres">
      <dgm:prSet presAssocID="{6165DE4B-5F1E-41B0-997A-813E4EF94B30}" presName="node" presStyleLbl="node1" presStyleIdx="0" presStyleCnt="8">
        <dgm:presLayoutVars>
          <dgm:bulletEnabled val="1"/>
        </dgm:presLayoutVars>
      </dgm:prSet>
      <dgm:spPr/>
    </dgm:pt>
    <dgm:pt modelId="{311E1C5E-7923-4FA1-90A7-1E08EC35DA14}" type="pres">
      <dgm:prSet presAssocID="{2F6A27D4-E2CD-4F71-9DF6-9E0D2D61BDDB}" presName="sibTrans" presStyleCnt="0"/>
      <dgm:spPr/>
    </dgm:pt>
    <dgm:pt modelId="{668BA826-7937-4D33-BC61-A3D85B885FDB}" type="pres">
      <dgm:prSet presAssocID="{761CB3F7-529B-4B7B-AD68-07CBCF32EDBC}" presName="node" presStyleLbl="node1" presStyleIdx="1" presStyleCnt="8">
        <dgm:presLayoutVars>
          <dgm:bulletEnabled val="1"/>
        </dgm:presLayoutVars>
      </dgm:prSet>
      <dgm:spPr/>
    </dgm:pt>
    <dgm:pt modelId="{27CB7DCC-EDC0-45F7-8249-386A7AD82E79}" type="pres">
      <dgm:prSet presAssocID="{D4D9231B-3E03-41EF-918E-F35B597C1ADB}" presName="sibTrans" presStyleCnt="0"/>
      <dgm:spPr/>
    </dgm:pt>
    <dgm:pt modelId="{D8903676-1DA6-4DB3-843D-ED60A35AFE1C}" type="pres">
      <dgm:prSet presAssocID="{8D1D7C1A-70F5-45B5-A520-E55E5CD1B675}" presName="node" presStyleLbl="node1" presStyleIdx="2" presStyleCnt="8">
        <dgm:presLayoutVars>
          <dgm:bulletEnabled val="1"/>
        </dgm:presLayoutVars>
      </dgm:prSet>
      <dgm:spPr/>
    </dgm:pt>
    <dgm:pt modelId="{639B0A12-70FA-4D68-8599-08A4E04B97A2}" type="pres">
      <dgm:prSet presAssocID="{AC42BD5A-BAE5-4DD5-8B30-6AF31121489D}" presName="sibTrans" presStyleCnt="0"/>
      <dgm:spPr/>
    </dgm:pt>
    <dgm:pt modelId="{0DB5DB2B-240B-4856-A2D9-04F04763EE18}" type="pres">
      <dgm:prSet presAssocID="{F4DABEF2-E2F5-412E-B714-F6402C5AB930}" presName="node" presStyleLbl="node1" presStyleIdx="3" presStyleCnt="8">
        <dgm:presLayoutVars>
          <dgm:bulletEnabled val="1"/>
        </dgm:presLayoutVars>
      </dgm:prSet>
      <dgm:spPr/>
    </dgm:pt>
    <dgm:pt modelId="{7FE1FEEA-3854-41FC-80E8-5EB58D82B38B}" type="pres">
      <dgm:prSet presAssocID="{D10BC961-6A5B-4668-95E9-921ADA6FC8B6}" presName="sibTrans" presStyleCnt="0"/>
      <dgm:spPr/>
    </dgm:pt>
    <dgm:pt modelId="{A0AE5D88-489A-4AA7-BD45-9E24F0B01FBA}" type="pres">
      <dgm:prSet presAssocID="{AA96718A-FF7A-4C25-9F8D-4E27AE721A60}" presName="node" presStyleLbl="node1" presStyleIdx="4" presStyleCnt="8">
        <dgm:presLayoutVars>
          <dgm:bulletEnabled val="1"/>
        </dgm:presLayoutVars>
      </dgm:prSet>
      <dgm:spPr/>
    </dgm:pt>
    <dgm:pt modelId="{9BD857B7-97EF-4A4C-A702-FA3778429C1A}" type="pres">
      <dgm:prSet presAssocID="{C86EE211-811D-4457-9D21-546852E8E012}" presName="sibTrans" presStyleCnt="0"/>
      <dgm:spPr/>
    </dgm:pt>
    <dgm:pt modelId="{98F95116-3E1A-440C-9630-6EFE45BF7954}" type="pres">
      <dgm:prSet presAssocID="{5AB20FF0-3322-4A80-B704-788D39D8F622}" presName="node" presStyleLbl="node1" presStyleIdx="5" presStyleCnt="8">
        <dgm:presLayoutVars>
          <dgm:bulletEnabled val="1"/>
        </dgm:presLayoutVars>
      </dgm:prSet>
      <dgm:spPr/>
    </dgm:pt>
    <dgm:pt modelId="{9E164AEE-7F54-4246-8748-E98719432E05}" type="pres">
      <dgm:prSet presAssocID="{B99E1266-62DF-4BE8-912E-231419696371}" presName="sibTrans" presStyleCnt="0"/>
      <dgm:spPr/>
    </dgm:pt>
    <dgm:pt modelId="{9C182D8D-45F2-4FA7-A69A-1859758E44FE}" type="pres">
      <dgm:prSet presAssocID="{FDCD748E-FB0B-4825-BD88-7828E2C33880}" presName="node" presStyleLbl="node1" presStyleIdx="6" presStyleCnt="8">
        <dgm:presLayoutVars>
          <dgm:bulletEnabled val="1"/>
        </dgm:presLayoutVars>
      </dgm:prSet>
      <dgm:spPr/>
    </dgm:pt>
    <dgm:pt modelId="{6B887809-B8B9-417D-8EF6-F3802C0AB8BA}" type="pres">
      <dgm:prSet presAssocID="{3CCA8217-7CD8-4D7E-B751-9F0270A83886}" presName="sibTrans" presStyleCnt="0"/>
      <dgm:spPr/>
    </dgm:pt>
    <dgm:pt modelId="{E3B9607E-9092-45C7-8806-B28F59498D41}" type="pres">
      <dgm:prSet presAssocID="{FBF5E819-8748-468B-8E92-EA2895361B82}" presName="node" presStyleLbl="node1" presStyleIdx="7" presStyleCnt="8">
        <dgm:presLayoutVars>
          <dgm:bulletEnabled val="1"/>
        </dgm:presLayoutVars>
      </dgm:prSet>
      <dgm:spPr/>
    </dgm:pt>
  </dgm:ptLst>
  <dgm:cxnLst>
    <dgm:cxn modelId="{877E4B07-3747-4D59-8895-CB366E74743A}" type="presOf" srcId="{AA96718A-FF7A-4C25-9F8D-4E27AE721A60}" destId="{A0AE5D88-489A-4AA7-BD45-9E24F0B01FBA}" srcOrd="0" destOrd="0" presId="urn:microsoft.com/office/officeart/2005/8/layout/default"/>
    <dgm:cxn modelId="{930DD113-4D4B-4651-8E7A-F2FB1A5B92D3}" srcId="{96E4C91E-7A68-4582-9F0C-D004381138CD}" destId="{F4DABEF2-E2F5-412E-B714-F6402C5AB930}" srcOrd="3" destOrd="0" parTransId="{ABA2377B-A7B6-4332-B214-0DD155A59358}" sibTransId="{D10BC961-6A5B-4668-95E9-921ADA6FC8B6}"/>
    <dgm:cxn modelId="{8D4A8D18-17CA-4D20-ACDD-F9EDA241D43B}" srcId="{96E4C91E-7A68-4582-9F0C-D004381138CD}" destId="{AA96718A-FF7A-4C25-9F8D-4E27AE721A60}" srcOrd="4" destOrd="0" parTransId="{91C42565-4F1F-4D83-B09F-D3C2ECB0C213}" sibTransId="{C86EE211-811D-4457-9D21-546852E8E012}"/>
    <dgm:cxn modelId="{5C066927-EB42-4AB7-B6B3-53188A835C1E}" srcId="{96E4C91E-7A68-4582-9F0C-D004381138CD}" destId="{761CB3F7-529B-4B7B-AD68-07CBCF32EDBC}" srcOrd="1" destOrd="0" parTransId="{185641EF-C4FC-4005-839E-0C5F3E19B4CE}" sibTransId="{D4D9231B-3E03-41EF-918E-F35B597C1ADB}"/>
    <dgm:cxn modelId="{1DFF8F27-9568-4A07-8543-41319BB57A1D}" srcId="{96E4C91E-7A68-4582-9F0C-D004381138CD}" destId="{8D1D7C1A-70F5-45B5-A520-E55E5CD1B675}" srcOrd="2" destOrd="0" parTransId="{17590C58-F0D3-4460-94D3-11CD00CF83F9}" sibTransId="{AC42BD5A-BAE5-4DD5-8B30-6AF31121489D}"/>
    <dgm:cxn modelId="{BAD17B3A-1435-4BA6-8D16-667331147ABB}" type="presOf" srcId="{6165DE4B-5F1E-41B0-997A-813E4EF94B30}" destId="{54F34FE8-AD14-4333-90A0-DA0241CC53D4}" srcOrd="0" destOrd="0" presId="urn:microsoft.com/office/officeart/2005/8/layout/default"/>
    <dgm:cxn modelId="{89A72C65-0666-41E4-B9DB-9DC27584EC8D}" srcId="{96E4C91E-7A68-4582-9F0C-D004381138CD}" destId="{5AB20FF0-3322-4A80-B704-788D39D8F622}" srcOrd="5" destOrd="0" parTransId="{D923848A-4CC5-4764-86C7-168CDB086B7F}" sibTransId="{B99E1266-62DF-4BE8-912E-231419696371}"/>
    <dgm:cxn modelId="{0F88596A-2750-4F15-B626-F49DC3884554}" type="presOf" srcId="{FBF5E819-8748-468B-8E92-EA2895361B82}" destId="{E3B9607E-9092-45C7-8806-B28F59498D41}" srcOrd="0" destOrd="0" presId="urn:microsoft.com/office/officeart/2005/8/layout/default"/>
    <dgm:cxn modelId="{D5383251-1480-41B6-9B67-DE837A86E72D}" srcId="{96E4C91E-7A68-4582-9F0C-D004381138CD}" destId="{FBF5E819-8748-468B-8E92-EA2895361B82}" srcOrd="7" destOrd="0" parTransId="{32862F60-9656-44E6-9172-B66275119E37}" sibTransId="{792AE461-6518-4C35-9EF6-1FD0099A5B06}"/>
    <dgm:cxn modelId="{A9C30D75-8356-4F0F-971A-86F61EACEAF4}" type="presOf" srcId="{5AB20FF0-3322-4A80-B704-788D39D8F622}" destId="{98F95116-3E1A-440C-9630-6EFE45BF7954}" srcOrd="0" destOrd="0" presId="urn:microsoft.com/office/officeart/2005/8/layout/default"/>
    <dgm:cxn modelId="{4C833887-C818-4763-A617-4014E45A145D}" type="presOf" srcId="{F4DABEF2-E2F5-412E-B714-F6402C5AB930}" destId="{0DB5DB2B-240B-4856-A2D9-04F04763EE18}" srcOrd="0" destOrd="0" presId="urn:microsoft.com/office/officeart/2005/8/layout/default"/>
    <dgm:cxn modelId="{CDB01689-F76E-4D82-A76B-AFF7EC8E08D2}" type="presOf" srcId="{FDCD748E-FB0B-4825-BD88-7828E2C33880}" destId="{9C182D8D-45F2-4FA7-A69A-1859758E44FE}" srcOrd="0" destOrd="0" presId="urn:microsoft.com/office/officeart/2005/8/layout/default"/>
    <dgm:cxn modelId="{C2774092-189A-4A87-9C49-105DD995F0FC}" type="presOf" srcId="{8D1D7C1A-70F5-45B5-A520-E55E5CD1B675}" destId="{D8903676-1DA6-4DB3-843D-ED60A35AFE1C}" srcOrd="0" destOrd="0" presId="urn:microsoft.com/office/officeart/2005/8/layout/default"/>
    <dgm:cxn modelId="{9636359A-F80C-4AFE-B8EF-FA3B1E7973FF}" type="presOf" srcId="{96E4C91E-7A68-4582-9F0C-D004381138CD}" destId="{69A3D670-DF9E-4C6B-9E97-F6E9961D92FD}" srcOrd="0" destOrd="0" presId="urn:microsoft.com/office/officeart/2005/8/layout/default"/>
    <dgm:cxn modelId="{71714CA2-0BB4-4F65-B726-101579EEE0AD}" srcId="{96E4C91E-7A68-4582-9F0C-D004381138CD}" destId="{FDCD748E-FB0B-4825-BD88-7828E2C33880}" srcOrd="6" destOrd="0" parTransId="{F04D59D6-D604-4FF0-8AA9-922882A5F239}" sibTransId="{3CCA8217-7CD8-4D7E-B751-9F0270A83886}"/>
    <dgm:cxn modelId="{DDD390D1-C7C3-48FA-9FEB-16AFE41F6F51}" srcId="{96E4C91E-7A68-4582-9F0C-D004381138CD}" destId="{6165DE4B-5F1E-41B0-997A-813E4EF94B30}" srcOrd="0" destOrd="0" parTransId="{D8FE22E3-47FF-4DF3-B70B-948096B5534E}" sibTransId="{2F6A27D4-E2CD-4F71-9DF6-9E0D2D61BDDB}"/>
    <dgm:cxn modelId="{C97CD6FE-8051-4E0A-A2A6-1A2E90F208B1}" type="presOf" srcId="{761CB3F7-529B-4B7B-AD68-07CBCF32EDBC}" destId="{668BA826-7937-4D33-BC61-A3D85B885FDB}" srcOrd="0" destOrd="0" presId="urn:microsoft.com/office/officeart/2005/8/layout/default"/>
    <dgm:cxn modelId="{41641D35-2885-4C84-A90E-F36FC035D341}" type="presParOf" srcId="{69A3D670-DF9E-4C6B-9E97-F6E9961D92FD}" destId="{54F34FE8-AD14-4333-90A0-DA0241CC53D4}" srcOrd="0" destOrd="0" presId="urn:microsoft.com/office/officeart/2005/8/layout/default"/>
    <dgm:cxn modelId="{7D1C3D1B-CF76-4C1C-A2B6-B3718D67BDD4}" type="presParOf" srcId="{69A3D670-DF9E-4C6B-9E97-F6E9961D92FD}" destId="{311E1C5E-7923-4FA1-90A7-1E08EC35DA14}" srcOrd="1" destOrd="0" presId="urn:microsoft.com/office/officeart/2005/8/layout/default"/>
    <dgm:cxn modelId="{CE24365E-4559-423A-B8C9-B0EB4FEAB72C}" type="presParOf" srcId="{69A3D670-DF9E-4C6B-9E97-F6E9961D92FD}" destId="{668BA826-7937-4D33-BC61-A3D85B885FDB}" srcOrd="2" destOrd="0" presId="urn:microsoft.com/office/officeart/2005/8/layout/default"/>
    <dgm:cxn modelId="{F4A0EC7A-980A-408C-A9B3-CA0029B26BEF}" type="presParOf" srcId="{69A3D670-DF9E-4C6B-9E97-F6E9961D92FD}" destId="{27CB7DCC-EDC0-45F7-8249-386A7AD82E79}" srcOrd="3" destOrd="0" presId="urn:microsoft.com/office/officeart/2005/8/layout/default"/>
    <dgm:cxn modelId="{2907460C-55E3-4B58-A5E2-DB73E2128695}" type="presParOf" srcId="{69A3D670-DF9E-4C6B-9E97-F6E9961D92FD}" destId="{D8903676-1DA6-4DB3-843D-ED60A35AFE1C}" srcOrd="4" destOrd="0" presId="urn:microsoft.com/office/officeart/2005/8/layout/default"/>
    <dgm:cxn modelId="{0E76EE8F-7E4E-4EB3-84B1-3B5580EE9EB7}" type="presParOf" srcId="{69A3D670-DF9E-4C6B-9E97-F6E9961D92FD}" destId="{639B0A12-70FA-4D68-8599-08A4E04B97A2}" srcOrd="5" destOrd="0" presId="urn:microsoft.com/office/officeart/2005/8/layout/default"/>
    <dgm:cxn modelId="{0E5032D2-EF40-44F0-9062-FB5168B133F8}" type="presParOf" srcId="{69A3D670-DF9E-4C6B-9E97-F6E9961D92FD}" destId="{0DB5DB2B-240B-4856-A2D9-04F04763EE18}" srcOrd="6" destOrd="0" presId="urn:microsoft.com/office/officeart/2005/8/layout/default"/>
    <dgm:cxn modelId="{3E83DAD2-929E-4B2C-B4F6-88B0D55BFC19}" type="presParOf" srcId="{69A3D670-DF9E-4C6B-9E97-F6E9961D92FD}" destId="{7FE1FEEA-3854-41FC-80E8-5EB58D82B38B}" srcOrd="7" destOrd="0" presId="urn:microsoft.com/office/officeart/2005/8/layout/default"/>
    <dgm:cxn modelId="{91E9B7F2-4843-4B8B-B9BA-57FE9139BF8B}" type="presParOf" srcId="{69A3D670-DF9E-4C6B-9E97-F6E9961D92FD}" destId="{A0AE5D88-489A-4AA7-BD45-9E24F0B01FBA}" srcOrd="8" destOrd="0" presId="urn:microsoft.com/office/officeart/2005/8/layout/default"/>
    <dgm:cxn modelId="{49443DF2-375F-48ED-A3C2-CD8F7C4DCD92}" type="presParOf" srcId="{69A3D670-DF9E-4C6B-9E97-F6E9961D92FD}" destId="{9BD857B7-97EF-4A4C-A702-FA3778429C1A}" srcOrd="9" destOrd="0" presId="urn:microsoft.com/office/officeart/2005/8/layout/default"/>
    <dgm:cxn modelId="{00604506-FEB4-4DFA-9F6E-FE991E109984}" type="presParOf" srcId="{69A3D670-DF9E-4C6B-9E97-F6E9961D92FD}" destId="{98F95116-3E1A-440C-9630-6EFE45BF7954}" srcOrd="10" destOrd="0" presId="urn:microsoft.com/office/officeart/2005/8/layout/default"/>
    <dgm:cxn modelId="{E1DC3646-DBD8-4939-B4FB-6D504EF12485}" type="presParOf" srcId="{69A3D670-DF9E-4C6B-9E97-F6E9961D92FD}" destId="{9E164AEE-7F54-4246-8748-E98719432E05}" srcOrd="11" destOrd="0" presId="urn:microsoft.com/office/officeart/2005/8/layout/default"/>
    <dgm:cxn modelId="{6A019D81-4CD0-4B59-B463-7E6FAC51A80B}" type="presParOf" srcId="{69A3D670-DF9E-4C6B-9E97-F6E9961D92FD}" destId="{9C182D8D-45F2-4FA7-A69A-1859758E44FE}" srcOrd="12" destOrd="0" presId="urn:microsoft.com/office/officeart/2005/8/layout/default"/>
    <dgm:cxn modelId="{E58AADAE-9947-406C-AD20-D61252125475}" type="presParOf" srcId="{69A3D670-DF9E-4C6B-9E97-F6E9961D92FD}" destId="{6B887809-B8B9-417D-8EF6-F3802C0AB8BA}" srcOrd="13" destOrd="0" presId="urn:microsoft.com/office/officeart/2005/8/layout/default"/>
    <dgm:cxn modelId="{999F0765-B186-4116-A81D-D8AC494B4050}" type="presParOf" srcId="{69A3D670-DF9E-4C6B-9E97-F6E9961D92FD}" destId="{E3B9607E-9092-45C7-8806-B28F59498D4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020A18-602E-48CD-A704-00A6C9027B7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0E2B06-FFB6-4925-A626-5411323DFEB0}">
      <dgm:prSet/>
      <dgm:spPr/>
      <dgm:t>
        <a:bodyPr/>
        <a:lstStyle/>
        <a:p>
          <a:r>
            <a:rPr lang="en-US"/>
            <a:t>Ketchup</a:t>
          </a:r>
        </a:p>
      </dgm:t>
    </dgm:pt>
    <dgm:pt modelId="{933CAECD-8F86-4111-B0A1-1B21983F136D}" type="parTrans" cxnId="{4BF2F3A7-FD81-4345-89F1-4281EB3B3459}">
      <dgm:prSet/>
      <dgm:spPr/>
      <dgm:t>
        <a:bodyPr/>
        <a:lstStyle/>
        <a:p>
          <a:endParaRPr lang="en-US"/>
        </a:p>
      </dgm:t>
    </dgm:pt>
    <dgm:pt modelId="{39062AB2-E1B8-43E8-81E3-3A6A0B31E0FB}" type="sibTrans" cxnId="{4BF2F3A7-FD81-4345-89F1-4281EB3B3459}">
      <dgm:prSet/>
      <dgm:spPr/>
      <dgm:t>
        <a:bodyPr/>
        <a:lstStyle/>
        <a:p>
          <a:endParaRPr lang="en-US"/>
        </a:p>
      </dgm:t>
    </dgm:pt>
    <dgm:pt modelId="{9BADDDD3-5906-4D9D-AF88-92FCC08EBC6D}">
      <dgm:prSet/>
      <dgm:spPr/>
      <dgm:t>
        <a:bodyPr/>
        <a:lstStyle/>
        <a:p>
          <a:r>
            <a:rPr lang="en-US"/>
            <a:t>Mustard</a:t>
          </a:r>
        </a:p>
      </dgm:t>
    </dgm:pt>
    <dgm:pt modelId="{256EC20D-CD54-4C00-BA97-79A9E6F19B80}" type="parTrans" cxnId="{8FF0EA45-D0A1-47E5-B599-BF897880CD2A}">
      <dgm:prSet/>
      <dgm:spPr/>
      <dgm:t>
        <a:bodyPr/>
        <a:lstStyle/>
        <a:p>
          <a:endParaRPr lang="en-US"/>
        </a:p>
      </dgm:t>
    </dgm:pt>
    <dgm:pt modelId="{E42150A3-6EF5-4596-A5BC-EE53D596DD9D}" type="sibTrans" cxnId="{8FF0EA45-D0A1-47E5-B599-BF897880CD2A}">
      <dgm:prSet/>
      <dgm:spPr/>
      <dgm:t>
        <a:bodyPr/>
        <a:lstStyle/>
        <a:p>
          <a:endParaRPr lang="en-US"/>
        </a:p>
      </dgm:t>
    </dgm:pt>
    <dgm:pt modelId="{0919FF1D-2263-4327-AE7C-EB79DDA215BA}">
      <dgm:prSet/>
      <dgm:spPr/>
      <dgm:t>
        <a:bodyPr/>
        <a:lstStyle/>
        <a:p>
          <a:r>
            <a:rPr lang="en-US"/>
            <a:t>Onions</a:t>
          </a:r>
        </a:p>
      </dgm:t>
    </dgm:pt>
    <dgm:pt modelId="{74FAC636-A4E6-4364-9A5B-8B0955E1EDE7}" type="parTrans" cxnId="{4426DFF7-07F9-42E0-8F2E-8EF4D31F977F}">
      <dgm:prSet/>
      <dgm:spPr/>
      <dgm:t>
        <a:bodyPr/>
        <a:lstStyle/>
        <a:p>
          <a:endParaRPr lang="en-US"/>
        </a:p>
      </dgm:t>
    </dgm:pt>
    <dgm:pt modelId="{78BEF2B3-FBE7-4660-AEFC-985D9E28DB52}" type="sibTrans" cxnId="{4426DFF7-07F9-42E0-8F2E-8EF4D31F977F}">
      <dgm:prSet/>
      <dgm:spPr/>
      <dgm:t>
        <a:bodyPr/>
        <a:lstStyle/>
        <a:p>
          <a:endParaRPr lang="en-US"/>
        </a:p>
      </dgm:t>
    </dgm:pt>
    <dgm:pt modelId="{B47DF8A2-7DD9-49C9-A86B-313868536CD4}">
      <dgm:prSet/>
      <dgm:spPr/>
      <dgm:t>
        <a:bodyPr/>
        <a:lstStyle/>
        <a:p>
          <a:r>
            <a:rPr lang="en-US"/>
            <a:t>Pickles</a:t>
          </a:r>
        </a:p>
      </dgm:t>
    </dgm:pt>
    <dgm:pt modelId="{75C9624D-1021-46C2-A09A-A8422FE8CF1D}" type="parTrans" cxnId="{516FD5BD-E107-438A-B927-A125C6592B34}">
      <dgm:prSet/>
      <dgm:spPr/>
      <dgm:t>
        <a:bodyPr/>
        <a:lstStyle/>
        <a:p>
          <a:endParaRPr lang="en-US"/>
        </a:p>
      </dgm:t>
    </dgm:pt>
    <dgm:pt modelId="{1CDB8C35-50D0-406B-AE11-F4AFCC964D59}" type="sibTrans" cxnId="{516FD5BD-E107-438A-B927-A125C6592B34}">
      <dgm:prSet/>
      <dgm:spPr/>
      <dgm:t>
        <a:bodyPr/>
        <a:lstStyle/>
        <a:p>
          <a:endParaRPr lang="en-US"/>
        </a:p>
      </dgm:t>
    </dgm:pt>
    <dgm:pt modelId="{6EF4C94D-B438-4813-823B-2644D6F78C16}">
      <dgm:prSet/>
      <dgm:spPr/>
      <dgm:t>
        <a:bodyPr/>
        <a:lstStyle/>
        <a:p>
          <a:r>
            <a:rPr lang="en-US"/>
            <a:t>Cheese</a:t>
          </a:r>
        </a:p>
      </dgm:t>
    </dgm:pt>
    <dgm:pt modelId="{F96C4003-BB81-4049-A57C-73653010314E}" type="parTrans" cxnId="{7EEF313A-DF7E-41F2-9DBD-EC0CC652A11C}">
      <dgm:prSet/>
      <dgm:spPr/>
      <dgm:t>
        <a:bodyPr/>
        <a:lstStyle/>
        <a:p>
          <a:endParaRPr lang="en-US"/>
        </a:p>
      </dgm:t>
    </dgm:pt>
    <dgm:pt modelId="{57D647A0-BF02-4918-A467-99D7ABFFB5AC}" type="sibTrans" cxnId="{7EEF313A-DF7E-41F2-9DBD-EC0CC652A11C}">
      <dgm:prSet/>
      <dgm:spPr/>
      <dgm:t>
        <a:bodyPr/>
        <a:lstStyle/>
        <a:p>
          <a:endParaRPr lang="en-US"/>
        </a:p>
      </dgm:t>
    </dgm:pt>
    <dgm:pt modelId="{046A9CB0-9A0C-4A50-B945-9F4C54AC62DB}">
      <dgm:prSet/>
      <dgm:spPr/>
      <dgm:t>
        <a:bodyPr/>
        <a:lstStyle/>
        <a:p>
          <a:r>
            <a:rPr lang="en-US"/>
            <a:t>Bread</a:t>
          </a:r>
        </a:p>
      </dgm:t>
    </dgm:pt>
    <dgm:pt modelId="{2C5753F9-3066-4705-B7F9-C2266DD34742}" type="parTrans" cxnId="{48275CE7-7B42-473C-8823-6ACDA24708C2}">
      <dgm:prSet/>
      <dgm:spPr/>
      <dgm:t>
        <a:bodyPr/>
        <a:lstStyle/>
        <a:p>
          <a:endParaRPr lang="en-US"/>
        </a:p>
      </dgm:t>
    </dgm:pt>
    <dgm:pt modelId="{D614C9B2-0AC8-4E13-BD26-53671B9CDAFF}" type="sibTrans" cxnId="{48275CE7-7B42-473C-8823-6ACDA24708C2}">
      <dgm:prSet/>
      <dgm:spPr/>
      <dgm:t>
        <a:bodyPr/>
        <a:lstStyle/>
        <a:p>
          <a:endParaRPr lang="en-US"/>
        </a:p>
      </dgm:t>
    </dgm:pt>
    <dgm:pt modelId="{D3733374-F7E5-4EB1-B712-6B6C116031B5}">
      <dgm:prSet/>
      <dgm:spPr/>
      <dgm:t>
        <a:bodyPr/>
        <a:lstStyle/>
        <a:p>
          <a:r>
            <a:rPr lang="en-US"/>
            <a:t>Butter</a:t>
          </a:r>
        </a:p>
      </dgm:t>
    </dgm:pt>
    <dgm:pt modelId="{1D1991AE-1FDA-4ACD-BEAE-772886251236}" type="parTrans" cxnId="{4F1EA74B-A9B2-4692-9FBE-9ECA0FB44EC3}">
      <dgm:prSet/>
      <dgm:spPr/>
      <dgm:t>
        <a:bodyPr/>
        <a:lstStyle/>
        <a:p>
          <a:endParaRPr lang="en-US"/>
        </a:p>
      </dgm:t>
    </dgm:pt>
    <dgm:pt modelId="{0103502C-0409-4610-8953-C07D72B5F8FC}" type="sibTrans" cxnId="{4F1EA74B-A9B2-4692-9FBE-9ECA0FB44EC3}">
      <dgm:prSet/>
      <dgm:spPr/>
      <dgm:t>
        <a:bodyPr/>
        <a:lstStyle/>
        <a:p>
          <a:endParaRPr lang="en-US"/>
        </a:p>
      </dgm:t>
    </dgm:pt>
    <dgm:pt modelId="{94355909-086C-48E8-B947-9DD5715BF30F}" type="pres">
      <dgm:prSet presAssocID="{13020A18-602E-48CD-A704-00A6C9027B79}" presName="vert0" presStyleCnt="0">
        <dgm:presLayoutVars>
          <dgm:dir/>
          <dgm:animOne val="branch"/>
          <dgm:animLvl val="lvl"/>
        </dgm:presLayoutVars>
      </dgm:prSet>
      <dgm:spPr/>
    </dgm:pt>
    <dgm:pt modelId="{1C50038E-29E3-4DC5-9C3E-F8220695886D}" type="pres">
      <dgm:prSet presAssocID="{C50E2B06-FFB6-4925-A626-5411323DFEB0}" presName="thickLine" presStyleLbl="alignNode1" presStyleIdx="0" presStyleCnt="7"/>
      <dgm:spPr/>
    </dgm:pt>
    <dgm:pt modelId="{15C9111B-4F77-4C72-BF4A-CD0D4F620231}" type="pres">
      <dgm:prSet presAssocID="{C50E2B06-FFB6-4925-A626-5411323DFEB0}" presName="horz1" presStyleCnt="0"/>
      <dgm:spPr/>
    </dgm:pt>
    <dgm:pt modelId="{A21008DC-E7E1-46ED-B821-C6B8D378F1B4}" type="pres">
      <dgm:prSet presAssocID="{C50E2B06-FFB6-4925-A626-5411323DFEB0}" presName="tx1" presStyleLbl="revTx" presStyleIdx="0" presStyleCnt="7"/>
      <dgm:spPr/>
    </dgm:pt>
    <dgm:pt modelId="{8A339473-8B81-4D24-B777-919B2206B387}" type="pres">
      <dgm:prSet presAssocID="{C50E2B06-FFB6-4925-A626-5411323DFEB0}" presName="vert1" presStyleCnt="0"/>
      <dgm:spPr/>
    </dgm:pt>
    <dgm:pt modelId="{6FBCADCD-D1E7-49F9-A85A-D7C979331B36}" type="pres">
      <dgm:prSet presAssocID="{9BADDDD3-5906-4D9D-AF88-92FCC08EBC6D}" presName="thickLine" presStyleLbl="alignNode1" presStyleIdx="1" presStyleCnt="7"/>
      <dgm:spPr/>
    </dgm:pt>
    <dgm:pt modelId="{27CA7461-4EC0-4798-A7AE-B910A2963083}" type="pres">
      <dgm:prSet presAssocID="{9BADDDD3-5906-4D9D-AF88-92FCC08EBC6D}" presName="horz1" presStyleCnt="0"/>
      <dgm:spPr/>
    </dgm:pt>
    <dgm:pt modelId="{BBAA74FE-C794-4226-A4B1-9145DC72D33B}" type="pres">
      <dgm:prSet presAssocID="{9BADDDD3-5906-4D9D-AF88-92FCC08EBC6D}" presName="tx1" presStyleLbl="revTx" presStyleIdx="1" presStyleCnt="7"/>
      <dgm:spPr/>
    </dgm:pt>
    <dgm:pt modelId="{26135ADC-4EF5-4164-B0F3-6B60C65403E0}" type="pres">
      <dgm:prSet presAssocID="{9BADDDD3-5906-4D9D-AF88-92FCC08EBC6D}" presName="vert1" presStyleCnt="0"/>
      <dgm:spPr/>
    </dgm:pt>
    <dgm:pt modelId="{8E178DE3-8599-409D-A663-4554AA84967C}" type="pres">
      <dgm:prSet presAssocID="{0919FF1D-2263-4327-AE7C-EB79DDA215BA}" presName="thickLine" presStyleLbl="alignNode1" presStyleIdx="2" presStyleCnt="7"/>
      <dgm:spPr/>
    </dgm:pt>
    <dgm:pt modelId="{62F42D1F-0912-41C5-AAF2-93FD80D39777}" type="pres">
      <dgm:prSet presAssocID="{0919FF1D-2263-4327-AE7C-EB79DDA215BA}" presName="horz1" presStyleCnt="0"/>
      <dgm:spPr/>
    </dgm:pt>
    <dgm:pt modelId="{82E93E92-9441-4CFF-AD44-DE08DD5D397C}" type="pres">
      <dgm:prSet presAssocID="{0919FF1D-2263-4327-AE7C-EB79DDA215BA}" presName="tx1" presStyleLbl="revTx" presStyleIdx="2" presStyleCnt="7"/>
      <dgm:spPr/>
    </dgm:pt>
    <dgm:pt modelId="{30D76F7B-14F0-4260-8B26-FD9A865AF168}" type="pres">
      <dgm:prSet presAssocID="{0919FF1D-2263-4327-AE7C-EB79DDA215BA}" presName="vert1" presStyleCnt="0"/>
      <dgm:spPr/>
    </dgm:pt>
    <dgm:pt modelId="{4A22DCF3-3E72-4F72-BD9F-F627CD3B2F42}" type="pres">
      <dgm:prSet presAssocID="{B47DF8A2-7DD9-49C9-A86B-313868536CD4}" presName="thickLine" presStyleLbl="alignNode1" presStyleIdx="3" presStyleCnt="7"/>
      <dgm:spPr/>
    </dgm:pt>
    <dgm:pt modelId="{FBFFB1E2-8926-4E07-800F-560B1C845FBA}" type="pres">
      <dgm:prSet presAssocID="{B47DF8A2-7DD9-49C9-A86B-313868536CD4}" presName="horz1" presStyleCnt="0"/>
      <dgm:spPr/>
    </dgm:pt>
    <dgm:pt modelId="{AD71E229-800B-475C-B288-820E66ADD036}" type="pres">
      <dgm:prSet presAssocID="{B47DF8A2-7DD9-49C9-A86B-313868536CD4}" presName="tx1" presStyleLbl="revTx" presStyleIdx="3" presStyleCnt="7"/>
      <dgm:spPr/>
    </dgm:pt>
    <dgm:pt modelId="{10ED82A3-EC16-4A00-8D74-F85DE3D66C6B}" type="pres">
      <dgm:prSet presAssocID="{B47DF8A2-7DD9-49C9-A86B-313868536CD4}" presName="vert1" presStyleCnt="0"/>
      <dgm:spPr/>
    </dgm:pt>
    <dgm:pt modelId="{FDD635C3-FB91-4A15-AEC5-41DD1A6A3F9E}" type="pres">
      <dgm:prSet presAssocID="{6EF4C94D-B438-4813-823B-2644D6F78C16}" presName="thickLine" presStyleLbl="alignNode1" presStyleIdx="4" presStyleCnt="7"/>
      <dgm:spPr/>
    </dgm:pt>
    <dgm:pt modelId="{5D411F8A-C483-43D7-B855-AE8150B2E93E}" type="pres">
      <dgm:prSet presAssocID="{6EF4C94D-B438-4813-823B-2644D6F78C16}" presName="horz1" presStyleCnt="0"/>
      <dgm:spPr/>
    </dgm:pt>
    <dgm:pt modelId="{B61C1F6C-3C34-4016-8B31-CEB1F7F9609C}" type="pres">
      <dgm:prSet presAssocID="{6EF4C94D-B438-4813-823B-2644D6F78C16}" presName="tx1" presStyleLbl="revTx" presStyleIdx="4" presStyleCnt="7"/>
      <dgm:spPr/>
    </dgm:pt>
    <dgm:pt modelId="{47424CBD-00CF-489A-9DF3-7939E5F2D9BF}" type="pres">
      <dgm:prSet presAssocID="{6EF4C94D-B438-4813-823B-2644D6F78C16}" presName="vert1" presStyleCnt="0"/>
      <dgm:spPr/>
    </dgm:pt>
    <dgm:pt modelId="{CCFAB2EF-1427-49C0-B4F6-FB32F0A16B35}" type="pres">
      <dgm:prSet presAssocID="{046A9CB0-9A0C-4A50-B945-9F4C54AC62DB}" presName="thickLine" presStyleLbl="alignNode1" presStyleIdx="5" presStyleCnt="7"/>
      <dgm:spPr/>
    </dgm:pt>
    <dgm:pt modelId="{5B2E1B01-664B-4DFC-8868-7F723034B72B}" type="pres">
      <dgm:prSet presAssocID="{046A9CB0-9A0C-4A50-B945-9F4C54AC62DB}" presName="horz1" presStyleCnt="0"/>
      <dgm:spPr/>
    </dgm:pt>
    <dgm:pt modelId="{F93FC323-3DB0-4660-AB4F-4778973E6F37}" type="pres">
      <dgm:prSet presAssocID="{046A9CB0-9A0C-4A50-B945-9F4C54AC62DB}" presName="tx1" presStyleLbl="revTx" presStyleIdx="5" presStyleCnt="7"/>
      <dgm:spPr/>
    </dgm:pt>
    <dgm:pt modelId="{998CC4C1-F750-43A5-852B-66F5CAB3DA4E}" type="pres">
      <dgm:prSet presAssocID="{046A9CB0-9A0C-4A50-B945-9F4C54AC62DB}" presName="vert1" presStyleCnt="0"/>
      <dgm:spPr/>
    </dgm:pt>
    <dgm:pt modelId="{8B437A28-BA0C-4C15-B0F5-6E4046D8BACF}" type="pres">
      <dgm:prSet presAssocID="{D3733374-F7E5-4EB1-B712-6B6C116031B5}" presName="thickLine" presStyleLbl="alignNode1" presStyleIdx="6" presStyleCnt="7"/>
      <dgm:spPr/>
    </dgm:pt>
    <dgm:pt modelId="{4550377A-1376-4DC6-86B8-10372995C12D}" type="pres">
      <dgm:prSet presAssocID="{D3733374-F7E5-4EB1-B712-6B6C116031B5}" presName="horz1" presStyleCnt="0"/>
      <dgm:spPr/>
    </dgm:pt>
    <dgm:pt modelId="{E143173B-62F2-40F4-9F89-F7C8D945D51F}" type="pres">
      <dgm:prSet presAssocID="{D3733374-F7E5-4EB1-B712-6B6C116031B5}" presName="tx1" presStyleLbl="revTx" presStyleIdx="6" presStyleCnt="7"/>
      <dgm:spPr/>
    </dgm:pt>
    <dgm:pt modelId="{57D517B5-076E-4DDA-976A-BBB6F0208CC1}" type="pres">
      <dgm:prSet presAssocID="{D3733374-F7E5-4EB1-B712-6B6C116031B5}" presName="vert1" presStyleCnt="0"/>
      <dgm:spPr/>
    </dgm:pt>
  </dgm:ptLst>
  <dgm:cxnLst>
    <dgm:cxn modelId="{D555E804-8D48-4952-A05F-FC049C852C91}" type="presOf" srcId="{D3733374-F7E5-4EB1-B712-6B6C116031B5}" destId="{E143173B-62F2-40F4-9F89-F7C8D945D51F}" srcOrd="0" destOrd="0" presId="urn:microsoft.com/office/officeart/2008/layout/LinedList"/>
    <dgm:cxn modelId="{7EEF313A-DF7E-41F2-9DBD-EC0CC652A11C}" srcId="{13020A18-602E-48CD-A704-00A6C9027B79}" destId="{6EF4C94D-B438-4813-823B-2644D6F78C16}" srcOrd="4" destOrd="0" parTransId="{F96C4003-BB81-4049-A57C-73653010314E}" sibTransId="{57D647A0-BF02-4918-A467-99D7ABFFB5AC}"/>
    <dgm:cxn modelId="{3EA16B42-6103-435A-8645-DACC7E168863}" type="presOf" srcId="{9BADDDD3-5906-4D9D-AF88-92FCC08EBC6D}" destId="{BBAA74FE-C794-4226-A4B1-9145DC72D33B}" srcOrd="0" destOrd="0" presId="urn:microsoft.com/office/officeart/2008/layout/LinedList"/>
    <dgm:cxn modelId="{F25A2B63-DFA0-4485-9C48-A88640CBB838}" type="presOf" srcId="{046A9CB0-9A0C-4A50-B945-9F4C54AC62DB}" destId="{F93FC323-3DB0-4660-AB4F-4778973E6F37}" srcOrd="0" destOrd="0" presId="urn:microsoft.com/office/officeart/2008/layout/LinedList"/>
    <dgm:cxn modelId="{8FF0EA45-D0A1-47E5-B599-BF897880CD2A}" srcId="{13020A18-602E-48CD-A704-00A6C9027B79}" destId="{9BADDDD3-5906-4D9D-AF88-92FCC08EBC6D}" srcOrd="1" destOrd="0" parTransId="{256EC20D-CD54-4C00-BA97-79A9E6F19B80}" sibTransId="{E42150A3-6EF5-4596-A5BC-EE53D596DD9D}"/>
    <dgm:cxn modelId="{4F1EA74B-A9B2-4692-9FBE-9ECA0FB44EC3}" srcId="{13020A18-602E-48CD-A704-00A6C9027B79}" destId="{D3733374-F7E5-4EB1-B712-6B6C116031B5}" srcOrd="6" destOrd="0" parTransId="{1D1991AE-1FDA-4ACD-BEAE-772886251236}" sibTransId="{0103502C-0409-4610-8953-C07D72B5F8FC}"/>
    <dgm:cxn modelId="{6D9A1F6D-C4C0-4F45-A11B-CBD94591EFFA}" type="presOf" srcId="{0919FF1D-2263-4327-AE7C-EB79DDA215BA}" destId="{82E93E92-9441-4CFF-AD44-DE08DD5D397C}" srcOrd="0" destOrd="0" presId="urn:microsoft.com/office/officeart/2008/layout/LinedList"/>
    <dgm:cxn modelId="{338F8F87-3B18-4DC8-9EC4-697F05953188}" type="presOf" srcId="{B47DF8A2-7DD9-49C9-A86B-313868536CD4}" destId="{AD71E229-800B-475C-B288-820E66ADD036}" srcOrd="0" destOrd="0" presId="urn:microsoft.com/office/officeart/2008/layout/LinedList"/>
    <dgm:cxn modelId="{1ED7CBA1-6DEB-4BF2-9653-CC348C9F5DE5}" type="presOf" srcId="{C50E2B06-FFB6-4925-A626-5411323DFEB0}" destId="{A21008DC-E7E1-46ED-B821-C6B8D378F1B4}" srcOrd="0" destOrd="0" presId="urn:microsoft.com/office/officeart/2008/layout/LinedList"/>
    <dgm:cxn modelId="{4BF2F3A7-FD81-4345-89F1-4281EB3B3459}" srcId="{13020A18-602E-48CD-A704-00A6C9027B79}" destId="{C50E2B06-FFB6-4925-A626-5411323DFEB0}" srcOrd="0" destOrd="0" parTransId="{933CAECD-8F86-4111-B0A1-1B21983F136D}" sibTransId="{39062AB2-E1B8-43E8-81E3-3A6A0B31E0FB}"/>
    <dgm:cxn modelId="{516FD5BD-E107-438A-B927-A125C6592B34}" srcId="{13020A18-602E-48CD-A704-00A6C9027B79}" destId="{B47DF8A2-7DD9-49C9-A86B-313868536CD4}" srcOrd="3" destOrd="0" parTransId="{75C9624D-1021-46C2-A09A-A8422FE8CF1D}" sibTransId="{1CDB8C35-50D0-406B-AE11-F4AFCC964D59}"/>
    <dgm:cxn modelId="{160B42CD-EB95-43DA-BA92-7AABD33FF91D}" type="presOf" srcId="{6EF4C94D-B438-4813-823B-2644D6F78C16}" destId="{B61C1F6C-3C34-4016-8B31-CEB1F7F9609C}" srcOrd="0" destOrd="0" presId="urn:microsoft.com/office/officeart/2008/layout/LinedList"/>
    <dgm:cxn modelId="{48275CE7-7B42-473C-8823-6ACDA24708C2}" srcId="{13020A18-602E-48CD-A704-00A6C9027B79}" destId="{046A9CB0-9A0C-4A50-B945-9F4C54AC62DB}" srcOrd="5" destOrd="0" parTransId="{2C5753F9-3066-4705-B7F9-C2266DD34742}" sibTransId="{D614C9B2-0AC8-4E13-BD26-53671B9CDAFF}"/>
    <dgm:cxn modelId="{4426DFF7-07F9-42E0-8F2E-8EF4D31F977F}" srcId="{13020A18-602E-48CD-A704-00A6C9027B79}" destId="{0919FF1D-2263-4327-AE7C-EB79DDA215BA}" srcOrd="2" destOrd="0" parTransId="{74FAC636-A4E6-4364-9A5B-8B0955E1EDE7}" sibTransId="{78BEF2B3-FBE7-4660-AEFC-985D9E28DB52}"/>
    <dgm:cxn modelId="{986954FC-B72F-46AD-9EB4-2F984B9D40C4}" type="presOf" srcId="{13020A18-602E-48CD-A704-00A6C9027B79}" destId="{94355909-086C-48E8-B947-9DD5715BF30F}" srcOrd="0" destOrd="0" presId="urn:microsoft.com/office/officeart/2008/layout/LinedList"/>
    <dgm:cxn modelId="{D4E0965C-6ED6-4D84-9E1F-2214800D880F}" type="presParOf" srcId="{94355909-086C-48E8-B947-9DD5715BF30F}" destId="{1C50038E-29E3-4DC5-9C3E-F8220695886D}" srcOrd="0" destOrd="0" presId="urn:microsoft.com/office/officeart/2008/layout/LinedList"/>
    <dgm:cxn modelId="{82F45A00-0769-47B9-B03F-9F123E887B86}" type="presParOf" srcId="{94355909-086C-48E8-B947-9DD5715BF30F}" destId="{15C9111B-4F77-4C72-BF4A-CD0D4F620231}" srcOrd="1" destOrd="0" presId="urn:microsoft.com/office/officeart/2008/layout/LinedList"/>
    <dgm:cxn modelId="{7B980D9C-D234-4ECC-8B35-C045234D63F1}" type="presParOf" srcId="{15C9111B-4F77-4C72-BF4A-CD0D4F620231}" destId="{A21008DC-E7E1-46ED-B821-C6B8D378F1B4}" srcOrd="0" destOrd="0" presId="urn:microsoft.com/office/officeart/2008/layout/LinedList"/>
    <dgm:cxn modelId="{2458DB0E-3ED6-4366-A966-E8CE5D8CB734}" type="presParOf" srcId="{15C9111B-4F77-4C72-BF4A-CD0D4F620231}" destId="{8A339473-8B81-4D24-B777-919B2206B387}" srcOrd="1" destOrd="0" presId="urn:microsoft.com/office/officeart/2008/layout/LinedList"/>
    <dgm:cxn modelId="{0A528143-D7E0-40CA-ACDD-13201EE7DFC7}" type="presParOf" srcId="{94355909-086C-48E8-B947-9DD5715BF30F}" destId="{6FBCADCD-D1E7-49F9-A85A-D7C979331B36}" srcOrd="2" destOrd="0" presId="urn:microsoft.com/office/officeart/2008/layout/LinedList"/>
    <dgm:cxn modelId="{E4971CB0-5581-44D9-8A14-E0AE5B4BAD75}" type="presParOf" srcId="{94355909-086C-48E8-B947-9DD5715BF30F}" destId="{27CA7461-4EC0-4798-A7AE-B910A2963083}" srcOrd="3" destOrd="0" presId="urn:microsoft.com/office/officeart/2008/layout/LinedList"/>
    <dgm:cxn modelId="{42AD8E13-90EB-4632-B9A6-B8AC13620F99}" type="presParOf" srcId="{27CA7461-4EC0-4798-A7AE-B910A2963083}" destId="{BBAA74FE-C794-4226-A4B1-9145DC72D33B}" srcOrd="0" destOrd="0" presId="urn:microsoft.com/office/officeart/2008/layout/LinedList"/>
    <dgm:cxn modelId="{BA86059B-E6E5-4E09-B7E5-9BCEB0C2DAFE}" type="presParOf" srcId="{27CA7461-4EC0-4798-A7AE-B910A2963083}" destId="{26135ADC-4EF5-4164-B0F3-6B60C65403E0}" srcOrd="1" destOrd="0" presId="urn:microsoft.com/office/officeart/2008/layout/LinedList"/>
    <dgm:cxn modelId="{C59A5F05-FF51-49DD-807D-8A76C5817DD2}" type="presParOf" srcId="{94355909-086C-48E8-B947-9DD5715BF30F}" destId="{8E178DE3-8599-409D-A663-4554AA84967C}" srcOrd="4" destOrd="0" presId="urn:microsoft.com/office/officeart/2008/layout/LinedList"/>
    <dgm:cxn modelId="{11729035-ADD9-4EF0-8C4E-CD9BBD4EAE70}" type="presParOf" srcId="{94355909-086C-48E8-B947-9DD5715BF30F}" destId="{62F42D1F-0912-41C5-AAF2-93FD80D39777}" srcOrd="5" destOrd="0" presId="urn:microsoft.com/office/officeart/2008/layout/LinedList"/>
    <dgm:cxn modelId="{2A7F3C83-C335-49DB-A29B-BA54C96A9DCE}" type="presParOf" srcId="{62F42D1F-0912-41C5-AAF2-93FD80D39777}" destId="{82E93E92-9441-4CFF-AD44-DE08DD5D397C}" srcOrd="0" destOrd="0" presId="urn:microsoft.com/office/officeart/2008/layout/LinedList"/>
    <dgm:cxn modelId="{473BD11B-ACB4-444A-BEAD-92719D2E6C5C}" type="presParOf" srcId="{62F42D1F-0912-41C5-AAF2-93FD80D39777}" destId="{30D76F7B-14F0-4260-8B26-FD9A865AF168}" srcOrd="1" destOrd="0" presId="urn:microsoft.com/office/officeart/2008/layout/LinedList"/>
    <dgm:cxn modelId="{51069076-31F5-4E6A-8168-F1FB69B71C95}" type="presParOf" srcId="{94355909-086C-48E8-B947-9DD5715BF30F}" destId="{4A22DCF3-3E72-4F72-BD9F-F627CD3B2F42}" srcOrd="6" destOrd="0" presId="urn:microsoft.com/office/officeart/2008/layout/LinedList"/>
    <dgm:cxn modelId="{9D321E35-9D1F-45E0-A3B9-60EEA4B6FD2E}" type="presParOf" srcId="{94355909-086C-48E8-B947-9DD5715BF30F}" destId="{FBFFB1E2-8926-4E07-800F-560B1C845FBA}" srcOrd="7" destOrd="0" presId="urn:microsoft.com/office/officeart/2008/layout/LinedList"/>
    <dgm:cxn modelId="{80FF48AC-8399-4406-8848-5993E4D34DAC}" type="presParOf" srcId="{FBFFB1E2-8926-4E07-800F-560B1C845FBA}" destId="{AD71E229-800B-475C-B288-820E66ADD036}" srcOrd="0" destOrd="0" presId="urn:microsoft.com/office/officeart/2008/layout/LinedList"/>
    <dgm:cxn modelId="{86819072-8E65-4B57-A161-C2F0E2DE9844}" type="presParOf" srcId="{FBFFB1E2-8926-4E07-800F-560B1C845FBA}" destId="{10ED82A3-EC16-4A00-8D74-F85DE3D66C6B}" srcOrd="1" destOrd="0" presId="urn:microsoft.com/office/officeart/2008/layout/LinedList"/>
    <dgm:cxn modelId="{E0952746-09E5-4B34-9BDE-27EBD0680713}" type="presParOf" srcId="{94355909-086C-48E8-B947-9DD5715BF30F}" destId="{FDD635C3-FB91-4A15-AEC5-41DD1A6A3F9E}" srcOrd="8" destOrd="0" presId="urn:microsoft.com/office/officeart/2008/layout/LinedList"/>
    <dgm:cxn modelId="{62F49B5B-1356-4086-9355-D16C0E588824}" type="presParOf" srcId="{94355909-086C-48E8-B947-9DD5715BF30F}" destId="{5D411F8A-C483-43D7-B855-AE8150B2E93E}" srcOrd="9" destOrd="0" presId="urn:microsoft.com/office/officeart/2008/layout/LinedList"/>
    <dgm:cxn modelId="{83CC5F4F-0A9A-4196-954B-C7398C60D0E6}" type="presParOf" srcId="{5D411F8A-C483-43D7-B855-AE8150B2E93E}" destId="{B61C1F6C-3C34-4016-8B31-CEB1F7F9609C}" srcOrd="0" destOrd="0" presId="urn:microsoft.com/office/officeart/2008/layout/LinedList"/>
    <dgm:cxn modelId="{9F08CF0E-6CB2-45EA-8206-954D971CAEB4}" type="presParOf" srcId="{5D411F8A-C483-43D7-B855-AE8150B2E93E}" destId="{47424CBD-00CF-489A-9DF3-7939E5F2D9BF}" srcOrd="1" destOrd="0" presId="urn:microsoft.com/office/officeart/2008/layout/LinedList"/>
    <dgm:cxn modelId="{5480F441-0301-49DA-9CAF-583170A524FB}" type="presParOf" srcId="{94355909-086C-48E8-B947-9DD5715BF30F}" destId="{CCFAB2EF-1427-49C0-B4F6-FB32F0A16B35}" srcOrd="10" destOrd="0" presId="urn:microsoft.com/office/officeart/2008/layout/LinedList"/>
    <dgm:cxn modelId="{5B904F0C-BFC8-47C9-A65C-C75D9B70AC4B}" type="presParOf" srcId="{94355909-086C-48E8-B947-9DD5715BF30F}" destId="{5B2E1B01-664B-4DFC-8868-7F723034B72B}" srcOrd="11" destOrd="0" presId="urn:microsoft.com/office/officeart/2008/layout/LinedList"/>
    <dgm:cxn modelId="{B2A3F8BE-B42E-498B-ADBE-420CAB333307}" type="presParOf" srcId="{5B2E1B01-664B-4DFC-8868-7F723034B72B}" destId="{F93FC323-3DB0-4660-AB4F-4778973E6F37}" srcOrd="0" destOrd="0" presId="urn:microsoft.com/office/officeart/2008/layout/LinedList"/>
    <dgm:cxn modelId="{8BB64236-A1A2-4377-90A1-603315952113}" type="presParOf" srcId="{5B2E1B01-664B-4DFC-8868-7F723034B72B}" destId="{998CC4C1-F750-43A5-852B-66F5CAB3DA4E}" srcOrd="1" destOrd="0" presId="urn:microsoft.com/office/officeart/2008/layout/LinedList"/>
    <dgm:cxn modelId="{4F5A6B64-AF19-4F7B-A7E6-04CAF020722F}" type="presParOf" srcId="{94355909-086C-48E8-B947-9DD5715BF30F}" destId="{8B437A28-BA0C-4C15-B0F5-6E4046D8BACF}" srcOrd="12" destOrd="0" presId="urn:microsoft.com/office/officeart/2008/layout/LinedList"/>
    <dgm:cxn modelId="{6234CF21-77BD-4885-A68B-3DADC9F76F5D}" type="presParOf" srcId="{94355909-086C-48E8-B947-9DD5715BF30F}" destId="{4550377A-1376-4DC6-86B8-10372995C12D}" srcOrd="13" destOrd="0" presId="urn:microsoft.com/office/officeart/2008/layout/LinedList"/>
    <dgm:cxn modelId="{2093A353-75E5-4612-ACBB-97011FBAADEE}" type="presParOf" srcId="{4550377A-1376-4DC6-86B8-10372995C12D}" destId="{E143173B-62F2-40F4-9F89-F7C8D945D51F}" srcOrd="0" destOrd="0" presId="urn:microsoft.com/office/officeart/2008/layout/LinedList"/>
    <dgm:cxn modelId="{FE8FD88C-0196-4C39-8DBE-4ADCED965BF7}" type="presParOf" srcId="{4550377A-1376-4DC6-86B8-10372995C12D}" destId="{57D517B5-076E-4DDA-976A-BBB6F0208C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7B983-9F73-47F5-8EFF-8DD2309E9C6E}">
      <dsp:nvSpPr>
        <dsp:cNvPr id="0" name=""/>
        <dsp:cNvSpPr/>
      </dsp:nvSpPr>
      <dsp:spPr>
        <a:xfrm>
          <a:off x="0" y="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CE67-ED83-4152-AA10-96590BA1D4B7}">
      <dsp:nvSpPr>
        <dsp:cNvPr id="0" name=""/>
        <dsp:cNvSpPr/>
      </dsp:nvSpPr>
      <dsp:spPr>
        <a:xfrm>
          <a:off x="0" y="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Week 1: Breakfast, dessert, drink, lunch, dinner, toppings</a:t>
          </a:r>
        </a:p>
      </dsp:txBody>
      <dsp:txXfrm>
        <a:off x="0" y="0"/>
        <a:ext cx="6266011" cy="1224886"/>
      </dsp:txXfrm>
    </dsp:sp>
    <dsp:sp modelId="{BDE64A61-D4E9-4ACA-AFB3-1F26A42FEDEA}">
      <dsp:nvSpPr>
        <dsp:cNvPr id="0" name=""/>
        <dsp:cNvSpPr/>
      </dsp:nvSpPr>
      <dsp:spPr>
        <a:xfrm>
          <a:off x="0" y="1224886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54397"/>
                <a:satOff val="-3144"/>
                <a:lumOff val="4314"/>
                <a:alphaOff val="0"/>
                <a:tint val="96000"/>
                <a:lumMod val="104000"/>
              </a:schemeClr>
            </a:gs>
            <a:gs pos="100000">
              <a:schemeClr val="accent2">
                <a:hueOff val="-54397"/>
                <a:satOff val="-3144"/>
                <a:lumOff val="431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4397"/>
              <a:satOff val="-3144"/>
              <a:lumOff val="431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6E771C-A2F2-4F04-8B8F-0B4E6B06CA90}">
      <dsp:nvSpPr>
        <dsp:cNvPr id="0" name=""/>
        <dsp:cNvSpPr/>
      </dsp:nvSpPr>
      <dsp:spPr>
        <a:xfrm>
          <a:off x="0" y="1224886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Week 2: Restaurant, Ordering, Menu, Preferences</a:t>
          </a:r>
        </a:p>
      </dsp:txBody>
      <dsp:txXfrm>
        <a:off x="0" y="1224886"/>
        <a:ext cx="6266011" cy="1224886"/>
      </dsp:txXfrm>
    </dsp:sp>
    <dsp:sp modelId="{3C96BD2E-3A86-493B-903A-7E5278C5C708}">
      <dsp:nvSpPr>
        <dsp:cNvPr id="0" name=""/>
        <dsp:cNvSpPr/>
      </dsp:nvSpPr>
      <dsp:spPr>
        <a:xfrm>
          <a:off x="0" y="2449773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08793"/>
                <a:satOff val="-6288"/>
                <a:lumOff val="8627"/>
                <a:alphaOff val="0"/>
                <a:tint val="96000"/>
                <a:lumMod val="104000"/>
              </a:schemeClr>
            </a:gs>
            <a:gs pos="100000">
              <a:schemeClr val="accent2">
                <a:hueOff val="-108793"/>
                <a:satOff val="-6288"/>
                <a:lumOff val="8627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08793"/>
              <a:satOff val="-6288"/>
              <a:lumOff val="862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F1F9F-A624-469E-AEB1-F3300E7CCB3D}">
      <dsp:nvSpPr>
        <dsp:cNvPr id="0" name=""/>
        <dsp:cNvSpPr/>
      </dsp:nvSpPr>
      <dsp:spPr>
        <a:xfrm>
          <a:off x="0" y="2449773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Week 3: Group Project Work</a:t>
          </a:r>
        </a:p>
      </dsp:txBody>
      <dsp:txXfrm>
        <a:off x="0" y="2449773"/>
        <a:ext cx="6266011" cy="1224886"/>
      </dsp:txXfrm>
    </dsp:sp>
    <dsp:sp modelId="{FBA7B237-0B4F-414D-9222-DAE333B46F22}">
      <dsp:nvSpPr>
        <dsp:cNvPr id="0" name=""/>
        <dsp:cNvSpPr/>
      </dsp:nvSpPr>
      <dsp:spPr>
        <a:xfrm>
          <a:off x="0" y="367466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63190"/>
                <a:satOff val="-9432"/>
                <a:lumOff val="1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163190"/>
                <a:satOff val="-9432"/>
                <a:lumOff val="12941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B0F08-01E0-480D-8755-BFE27AEA911A}">
      <dsp:nvSpPr>
        <dsp:cNvPr id="0" name=""/>
        <dsp:cNvSpPr/>
      </dsp:nvSpPr>
      <dsp:spPr>
        <a:xfrm>
          <a:off x="0" y="367466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Week 4: Group Project Presentations &amp; Conferences</a:t>
          </a:r>
        </a:p>
      </dsp:txBody>
      <dsp:txXfrm>
        <a:off x="0" y="3674660"/>
        <a:ext cx="6266011" cy="1224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173BB-DB13-46B2-AB03-3CC298550A21}">
      <dsp:nvSpPr>
        <dsp:cNvPr id="0" name=""/>
        <dsp:cNvSpPr/>
      </dsp:nvSpPr>
      <dsp:spPr>
        <a:xfrm>
          <a:off x="3033" y="293201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Eggs</a:t>
          </a:r>
        </a:p>
      </dsp:txBody>
      <dsp:txXfrm>
        <a:off x="3033" y="293201"/>
        <a:ext cx="2406420" cy="1443852"/>
      </dsp:txXfrm>
    </dsp:sp>
    <dsp:sp modelId="{A97B35E7-BA60-4360-B765-8D4978D486EE}">
      <dsp:nvSpPr>
        <dsp:cNvPr id="0" name=""/>
        <dsp:cNvSpPr/>
      </dsp:nvSpPr>
      <dsp:spPr>
        <a:xfrm>
          <a:off x="2650095" y="293201"/>
          <a:ext cx="2406420" cy="1443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Bacon</a:t>
          </a:r>
        </a:p>
      </dsp:txBody>
      <dsp:txXfrm>
        <a:off x="2650095" y="293201"/>
        <a:ext cx="2406420" cy="1443852"/>
      </dsp:txXfrm>
    </dsp:sp>
    <dsp:sp modelId="{D8C96574-8150-45DC-A1DC-5027526A35C6}">
      <dsp:nvSpPr>
        <dsp:cNvPr id="0" name=""/>
        <dsp:cNvSpPr/>
      </dsp:nvSpPr>
      <dsp:spPr>
        <a:xfrm>
          <a:off x="5297158" y="293201"/>
          <a:ext cx="2406420" cy="1443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Sausage</a:t>
          </a:r>
        </a:p>
      </dsp:txBody>
      <dsp:txXfrm>
        <a:off x="5297158" y="293201"/>
        <a:ext cx="2406420" cy="1443852"/>
      </dsp:txXfrm>
    </dsp:sp>
    <dsp:sp modelId="{DADB196D-D210-4C13-9427-42835F460B2D}">
      <dsp:nvSpPr>
        <dsp:cNvPr id="0" name=""/>
        <dsp:cNvSpPr/>
      </dsp:nvSpPr>
      <dsp:spPr>
        <a:xfrm>
          <a:off x="7944221" y="293201"/>
          <a:ext cx="2406420" cy="14438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Pancakes</a:t>
          </a:r>
        </a:p>
      </dsp:txBody>
      <dsp:txXfrm>
        <a:off x="7944221" y="293201"/>
        <a:ext cx="2406420" cy="1443852"/>
      </dsp:txXfrm>
    </dsp:sp>
    <dsp:sp modelId="{8A5386E9-040E-4208-8F07-A09AA2209670}">
      <dsp:nvSpPr>
        <dsp:cNvPr id="0" name=""/>
        <dsp:cNvSpPr/>
      </dsp:nvSpPr>
      <dsp:spPr>
        <a:xfrm>
          <a:off x="1326564" y="1977696"/>
          <a:ext cx="2406420" cy="14438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Waffles</a:t>
          </a:r>
        </a:p>
      </dsp:txBody>
      <dsp:txXfrm>
        <a:off x="1326564" y="1977696"/>
        <a:ext cx="2406420" cy="1443852"/>
      </dsp:txXfrm>
    </dsp:sp>
    <dsp:sp modelId="{29445A20-391A-4A26-8E77-F5A8558B6718}">
      <dsp:nvSpPr>
        <dsp:cNvPr id="0" name=""/>
        <dsp:cNvSpPr/>
      </dsp:nvSpPr>
      <dsp:spPr>
        <a:xfrm>
          <a:off x="3973627" y="1977696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Cereal</a:t>
          </a:r>
        </a:p>
      </dsp:txBody>
      <dsp:txXfrm>
        <a:off x="3973627" y="1977696"/>
        <a:ext cx="2406420" cy="1443852"/>
      </dsp:txXfrm>
    </dsp:sp>
    <dsp:sp modelId="{11947DBA-8DB0-4EEE-89A9-217E3D14EE3D}">
      <dsp:nvSpPr>
        <dsp:cNvPr id="0" name=""/>
        <dsp:cNvSpPr/>
      </dsp:nvSpPr>
      <dsp:spPr>
        <a:xfrm>
          <a:off x="6620689" y="1977696"/>
          <a:ext cx="2406420" cy="1443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Fruit</a:t>
          </a:r>
        </a:p>
      </dsp:txBody>
      <dsp:txXfrm>
        <a:off x="6620689" y="1977696"/>
        <a:ext cx="2406420" cy="1443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4A88B-7E75-43DF-99CE-D4551FBC7484}">
      <dsp:nvSpPr>
        <dsp:cNvPr id="0" name=""/>
        <dsp:cNvSpPr/>
      </dsp:nvSpPr>
      <dsp:spPr>
        <a:xfrm>
          <a:off x="0" y="44433"/>
          <a:ext cx="6266011" cy="11033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Ice Cream</a:t>
          </a:r>
        </a:p>
      </dsp:txBody>
      <dsp:txXfrm>
        <a:off x="53859" y="98292"/>
        <a:ext cx="6158293" cy="995592"/>
      </dsp:txXfrm>
    </dsp:sp>
    <dsp:sp modelId="{E066348C-C052-4F13-9793-8A9C55572D6C}">
      <dsp:nvSpPr>
        <dsp:cNvPr id="0" name=""/>
        <dsp:cNvSpPr/>
      </dsp:nvSpPr>
      <dsp:spPr>
        <a:xfrm>
          <a:off x="0" y="1280223"/>
          <a:ext cx="6266011" cy="1103310"/>
        </a:xfrm>
        <a:prstGeom prst="roundRect">
          <a:avLst/>
        </a:prstGeom>
        <a:gradFill rotWithShape="0">
          <a:gsLst>
            <a:gs pos="0">
              <a:schemeClr val="accent2">
                <a:hueOff val="-54397"/>
                <a:satOff val="-3144"/>
                <a:lumOff val="4314"/>
                <a:alphaOff val="0"/>
                <a:tint val="96000"/>
                <a:lumMod val="104000"/>
              </a:schemeClr>
            </a:gs>
            <a:gs pos="100000">
              <a:schemeClr val="accent2">
                <a:hueOff val="-54397"/>
                <a:satOff val="-3144"/>
                <a:lumOff val="431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Cake</a:t>
          </a:r>
        </a:p>
      </dsp:txBody>
      <dsp:txXfrm>
        <a:off x="53859" y="1334082"/>
        <a:ext cx="6158293" cy="995592"/>
      </dsp:txXfrm>
    </dsp:sp>
    <dsp:sp modelId="{9D1DD17C-677A-434A-9399-0B4B1DF3F310}">
      <dsp:nvSpPr>
        <dsp:cNvPr id="0" name=""/>
        <dsp:cNvSpPr/>
      </dsp:nvSpPr>
      <dsp:spPr>
        <a:xfrm>
          <a:off x="0" y="2516013"/>
          <a:ext cx="6266011" cy="1103310"/>
        </a:xfrm>
        <a:prstGeom prst="roundRect">
          <a:avLst/>
        </a:prstGeom>
        <a:gradFill rotWithShape="0">
          <a:gsLst>
            <a:gs pos="0">
              <a:schemeClr val="accent2">
                <a:hueOff val="-108793"/>
                <a:satOff val="-6288"/>
                <a:lumOff val="8627"/>
                <a:alphaOff val="0"/>
                <a:tint val="96000"/>
                <a:lumMod val="104000"/>
              </a:schemeClr>
            </a:gs>
            <a:gs pos="100000">
              <a:schemeClr val="accent2">
                <a:hueOff val="-108793"/>
                <a:satOff val="-6288"/>
                <a:lumOff val="862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Cupcake</a:t>
          </a:r>
        </a:p>
      </dsp:txBody>
      <dsp:txXfrm>
        <a:off x="53859" y="2569872"/>
        <a:ext cx="6158293" cy="995592"/>
      </dsp:txXfrm>
    </dsp:sp>
    <dsp:sp modelId="{14DE07A8-7AF0-4C35-8EF5-66B539D0D204}">
      <dsp:nvSpPr>
        <dsp:cNvPr id="0" name=""/>
        <dsp:cNvSpPr/>
      </dsp:nvSpPr>
      <dsp:spPr>
        <a:xfrm>
          <a:off x="0" y="3751803"/>
          <a:ext cx="6266011" cy="1103310"/>
        </a:xfrm>
        <a:prstGeom prst="roundRect">
          <a:avLst/>
        </a:prstGeom>
        <a:gradFill rotWithShape="0">
          <a:gsLst>
            <a:gs pos="0">
              <a:schemeClr val="accent2">
                <a:hueOff val="-163190"/>
                <a:satOff val="-9432"/>
                <a:lumOff val="1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163190"/>
                <a:satOff val="-9432"/>
                <a:lumOff val="12941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Pie</a:t>
          </a:r>
        </a:p>
      </dsp:txBody>
      <dsp:txXfrm>
        <a:off x="53859" y="3805662"/>
        <a:ext cx="6158293" cy="995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383B-2A7E-4B03-9732-068C80776D53}">
      <dsp:nvSpPr>
        <dsp:cNvPr id="0" name=""/>
        <dsp:cNvSpPr/>
      </dsp:nvSpPr>
      <dsp:spPr>
        <a:xfrm>
          <a:off x="606660" y="740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Water</a:t>
          </a:r>
        </a:p>
      </dsp:txBody>
      <dsp:txXfrm>
        <a:off x="606660" y="740"/>
        <a:ext cx="2856360" cy="1713816"/>
      </dsp:txXfrm>
    </dsp:sp>
    <dsp:sp modelId="{6601E788-581B-4C37-9769-3BC5A23F97FB}">
      <dsp:nvSpPr>
        <dsp:cNvPr id="0" name=""/>
        <dsp:cNvSpPr/>
      </dsp:nvSpPr>
      <dsp:spPr>
        <a:xfrm>
          <a:off x="3748657" y="740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-167973"/>
                <a:satOff val="9129"/>
                <a:lumOff val="-1686"/>
                <a:alphaOff val="0"/>
                <a:tint val="96000"/>
                <a:lumMod val="104000"/>
              </a:schemeClr>
            </a:gs>
            <a:gs pos="100000">
              <a:schemeClr val="accent5">
                <a:hueOff val="-167973"/>
                <a:satOff val="9129"/>
                <a:lumOff val="-168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Tea</a:t>
          </a:r>
        </a:p>
      </dsp:txBody>
      <dsp:txXfrm>
        <a:off x="3748657" y="740"/>
        <a:ext cx="2856360" cy="1713816"/>
      </dsp:txXfrm>
    </dsp:sp>
    <dsp:sp modelId="{694DBEF7-5A0B-4B8A-8D6B-3A6800C09152}">
      <dsp:nvSpPr>
        <dsp:cNvPr id="0" name=""/>
        <dsp:cNvSpPr/>
      </dsp:nvSpPr>
      <dsp:spPr>
        <a:xfrm>
          <a:off x="6890653" y="740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-335946"/>
                <a:satOff val="18259"/>
                <a:lumOff val="-3373"/>
                <a:alphaOff val="0"/>
                <a:tint val="96000"/>
                <a:lumMod val="104000"/>
              </a:schemeClr>
            </a:gs>
            <a:gs pos="100000">
              <a:schemeClr val="accent5">
                <a:hueOff val="-335946"/>
                <a:satOff val="18259"/>
                <a:lumOff val="-337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Soda</a:t>
          </a:r>
        </a:p>
      </dsp:txBody>
      <dsp:txXfrm>
        <a:off x="6890653" y="740"/>
        <a:ext cx="2856360" cy="1713816"/>
      </dsp:txXfrm>
    </dsp:sp>
    <dsp:sp modelId="{498A32BA-3655-4F49-94CE-FE47F8347FE8}">
      <dsp:nvSpPr>
        <dsp:cNvPr id="0" name=""/>
        <dsp:cNvSpPr/>
      </dsp:nvSpPr>
      <dsp:spPr>
        <a:xfrm>
          <a:off x="606660" y="2000193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-503919"/>
                <a:satOff val="27388"/>
                <a:lumOff val="-5059"/>
                <a:alphaOff val="0"/>
                <a:tint val="96000"/>
                <a:lumMod val="104000"/>
              </a:schemeClr>
            </a:gs>
            <a:gs pos="100000">
              <a:schemeClr val="accent5">
                <a:hueOff val="-503919"/>
                <a:satOff val="27388"/>
                <a:lumOff val="-505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Coffee</a:t>
          </a:r>
        </a:p>
      </dsp:txBody>
      <dsp:txXfrm>
        <a:off x="606660" y="2000193"/>
        <a:ext cx="2856360" cy="1713816"/>
      </dsp:txXfrm>
    </dsp:sp>
    <dsp:sp modelId="{5E63C3EB-95E9-4578-9D0E-9E19AA67A972}">
      <dsp:nvSpPr>
        <dsp:cNvPr id="0" name=""/>
        <dsp:cNvSpPr/>
      </dsp:nvSpPr>
      <dsp:spPr>
        <a:xfrm>
          <a:off x="3748657" y="2000193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-671892"/>
                <a:satOff val="36518"/>
                <a:lumOff val="-6746"/>
                <a:alphaOff val="0"/>
                <a:tint val="96000"/>
                <a:lumMod val="104000"/>
              </a:schemeClr>
            </a:gs>
            <a:gs pos="100000">
              <a:schemeClr val="accent5">
                <a:hueOff val="-671892"/>
                <a:satOff val="36518"/>
                <a:lumOff val="-674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Milk</a:t>
          </a:r>
        </a:p>
      </dsp:txBody>
      <dsp:txXfrm>
        <a:off x="3748657" y="2000193"/>
        <a:ext cx="2856360" cy="1713816"/>
      </dsp:txXfrm>
    </dsp:sp>
    <dsp:sp modelId="{3589FA48-936E-4FC2-8DC7-5F74AAA01470}">
      <dsp:nvSpPr>
        <dsp:cNvPr id="0" name=""/>
        <dsp:cNvSpPr/>
      </dsp:nvSpPr>
      <dsp:spPr>
        <a:xfrm>
          <a:off x="6890653" y="2000193"/>
          <a:ext cx="2856360" cy="1713816"/>
        </a:xfrm>
        <a:prstGeom prst="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96000"/>
                <a:lumMod val="104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Juice</a:t>
          </a:r>
        </a:p>
      </dsp:txBody>
      <dsp:txXfrm>
        <a:off x="6890653" y="2000193"/>
        <a:ext cx="2856360" cy="1713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4FE8-AD14-4333-90A0-DA0241CC53D4}">
      <dsp:nvSpPr>
        <dsp:cNvPr id="0" name=""/>
        <dsp:cNvSpPr/>
      </dsp:nvSpPr>
      <dsp:spPr>
        <a:xfrm>
          <a:off x="3033" y="293187"/>
          <a:ext cx="2406440" cy="14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Meat</a:t>
          </a:r>
        </a:p>
      </dsp:txBody>
      <dsp:txXfrm>
        <a:off x="3033" y="293187"/>
        <a:ext cx="2406440" cy="1443864"/>
      </dsp:txXfrm>
    </dsp:sp>
    <dsp:sp modelId="{668BA826-7937-4D33-BC61-A3D85B885FDB}">
      <dsp:nvSpPr>
        <dsp:cNvPr id="0" name=""/>
        <dsp:cNvSpPr/>
      </dsp:nvSpPr>
      <dsp:spPr>
        <a:xfrm>
          <a:off x="2650118" y="293187"/>
          <a:ext cx="2406440" cy="14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Chicken</a:t>
          </a:r>
        </a:p>
      </dsp:txBody>
      <dsp:txXfrm>
        <a:off x="2650118" y="293187"/>
        <a:ext cx="2406440" cy="1443864"/>
      </dsp:txXfrm>
    </dsp:sp>
    <dsp:sp modelId="{D8903676-1DA6-4DB3-843D-ED60A35AFE1C}">
      <dsp:nvSpPr>
        <dsp:cNvPr id="0" name=""/>
        <dsp:cNvSpPr/>
      </dsp:nvSpPr>
      <dsp:spPr>
        <a:xfrm>
          <a:off x="5297203" y="293187"/>
          <a:ext cx="2406440" cy="14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Soup </a:t>
          </a:r>
        </a:p>
      </dsp:txBody>
      <dsp:txXfrm>
        <a:off x="5297203" y="293187"/>
        <a:ext cx="2406440" cy="1443864"/>
      </dsp:txXfrm>
    </dsp:sp>
    <dsp:sp modelId="{0DB5DB2B-240B-4856-A2D9-04F04763EE18}">
      <dsp:nvSpPr>
        <dsp:cNvPr id="0" name=""/>
        <dsp:cNvSpPr/>
      </dsp:nvSpPr>
      <dsp:spPr>
        <a:xfrm>
          <a:off x="7944287" y="293187"/>
          <a:ext cx="2406440" cy="14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Sandwich</a:t>
          </a:r>
        </a:p>
      </dsp:txBody>
      <dsp:txXfrm>
        <a:off x="7944287" y="293187"/>
        <a:ext cx="2406440" cy="1443864"/>
      </dsp:txXfrm>
    </dsp:sp>
    <dsp:sp modelId="{A0AE5D88-489A-4AA7-BD45-9E24F0B01FBA}">
      <dsp:nvSpPr>
        <dsp:cNvPr id="0" name=""/>
        <dsp:cNvSpPr/>
      </dsp:nvSpPr>
      <dsp:spPr>
        <a:xfrm>
          <a:off x="3033" y="1977696"/>
          <a:ext cx="2406440" cy="14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Pizza</a:t>
          </a:r>
        </a:p>
      </dsp:txBody>
      <dsp:txXfrm>
        <a:off x="3033" y="1977696"/>
        <a:ext cx="2406440" cy="1443864"/>
      </dsp:txXfrm>
    </dsp:sp>
    <dsp:sp modelId="{98F95116-3E1A-440C-9630-6EFE45BF7954}">
      <dsp:nvSpPr>
        <dsp:cNvPr id="0" name=""/>
        <dsp:cNvSpPr/>
      </dsp:nvSpPr>
      <dsp:spPr>
        <a:xfrm>
          <a:off x="2650118" y="1977696"/>
          <a:ext cx="2406440" cy="14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French Fries</a:t>
          </a:r>
        </a:p>
      </dsp:txBody>
      <dsp:txXfrm>
        <a:off x="2650118" y="1977696"/>
        <a:ext cx="2406440" cy="1443864"/>
      </dsp:txXfrm>
    </dsp:sp>
    <dsp:sp modelId="{9C182D8D-45F2-4FA7-A69A-1859758E44FE}">
      <dsp:nvSpPr>
        <dsp:cNvPr id="0" name=""/>
        <dsp:cNvSpPr/>
      </dsp:nvSpPr>
      <dsp:spPr>
        <a:xfrm>
          <a:off x="5297203" y="1977696"/>
          <a:ext cx="2406440" cy="14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Hot Dog</a:t>
          </a:r>
        </a:p>
      </dsp:txBody>
      <dsp:txXfrm>
        <a:off x="5297203" y="1977696"/>
        <a:ext cx="2406440" cy="1443864"/>
      </dsp:txXfrm>
    </dsp:sp>
    <dsp:sp modelId="{E3B9607E-9092-45C7-8806-B28F59498D41}">
      <dsp:nvSpPr>
        <dsp:cNvPr id="0" name=""/>
        <dsp:cNvSpPr/>
      </dsp:nvSpPr>
      <dsp:spPr>
        <a:xfrm>
          <a:off x="7944287" y="1977696"/>
          <a:ext cx="2406440" cy="14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Spaghetti</a:t>
          </a:r>
        </a:p>
      </dsp:txBody>
      <dsp:txXfrm>
        <a:off x="7944287" y="1977696"/>
        <a:ext cx="2406440" cy="14438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0038E-29E3-4DC5-9C3E-F8220695886D}">
      <dsp:nvSpPr>
        <dsp:cNvPr id="0" name=""/>
        <dsp:cNvSpPr/>
      </dsp:nvSpPr>
      <dsp:spPr>
        <a:xfrm>
          <a:off x="0" y="59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008DC-E7E1-46ED-B821-C6B8D378F1B4}">
      <dsp:nvSpPr>
        <dsp:cNvPr id="0" name=""/>
        <dsp:cNvSpPr/>
      </dsp:nvSpPr>
      <dsp:spPr>
        <a:xfrm>
          <a:off x="0" y="598"/>
          <a:ext cx="6266011" cy="69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Ketchup</a:t>
          </a:r>
        </a:p>
      </dsp:txBody>
      <dsp:txXfrm>
        <a:off x="0" y="598"/>
        <a:ext cx="6266011" cy="699764"/>
      </dsp:txXfrm>
    </dsp:sp>
    <dsp:sp modelId="{6FBCADCD-D1E7-49F9-A85A-D7C979331B36}">
      <dsp:nvSpPr>
        <dsp:cNvPr id="0" name=""/>
        <dsp:cNvSpPr/>
      </dsp:nvSpPr>
      <dsp:spPr>
        <a:xfrm>
          <a:off x="0" y="700362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27198"/>
                <a:satOff val="-1572"/>
                <a:lumOff val="2157"/>
                <a:alphaOff val="0"/>
                <a:tint val="96000"/>
                <a:lumMod val="104000"/>
              </a:schemeClr>
            </a:gs>
            <a:gs pos="100000">
              <a:schemeClr val="accent2">
                <a:hueOff val="-27198"/>
                <a:satOff val="-1572"/>
                <a:lumOff val="2157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7198"/>
              <a:satOff val="-1572"/>
              <a:lumOff val="215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A74FE-C794-4226-A4B1-9145DC72D33B}">
      <dsp:nvSpPr>
        <dsp:cNvPr id="0" name=""/>
        <dsp:cNvSpPr/>
      </dsp:nvSpPr>
      <dsp:spPr>
        <a:xfrm>
          <a:off x="0" y="700362"/>
          <a:ext cx="6266011" cy="69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Mustard</a:t>
          </a:r>
        </a:p>
      </dsp:txBody>
      <dsp:txXfrm>
        <a:off x="0" y="700362"/>
        <a:ext cx="6266011" cy="699764"/>
      </dsp:txXfrm>
    </dsp:sp>
    <dsp:sp modelId="{8E178DE3-8599-409D-A663-4554AA84967C}">
      <dsp:nvSpPr>
        <dsp:cNvPr id="0" name=""/>
        <dsp:cNvSpPr/>
      </dsp:nvSpPr>
      <dsp:spPr>
        <a:xfrm>
          <a:off x="0" y="1400126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54397"/>
                <a:satOff val="-3144"/>
                <a:lumOff val="4314"/>
                <a:alphaOff val="0"/>
                <a:tint val="96000"/>
                <a:lumMod val="104000"/>
              </a:schemeClr>
            </a:gs>
            <a:gs pos="100000">
              <a:schemeClr val="accent2">
                <a:hueOff val="-54397"/>
                <a:satOff val="-3144"/>
                <a:lumOff val="431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4397"/>
              <a:satOff val="-3144"/>
              <a:lumOff val="431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E93E92-9441-4CFF-AD44-DE08DD5D397C}">
      <dsp:nvSpPr>
        <dsp:cNvPr id="0" name=""/>
        <dsp:cNvSpPr/>
      </dsp:nvSpPr>
      <dsp:spPr>
        <a:xfrm>
          <a:off x="0" y="1400126"/>
          <a:ext cx="6266011" cy="69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Onions</a:t>
          </a:r>
        </a:p>
      </dsp:txBody>
      <dsp:txXfrm>
        <a:off x="0" y="1400126"/>
        <a:ext cx="6266011" cy="699764"/>
      </dsp:txXfrm>
    </dsp:sp>
    <dsp:sp modelId="{4A22DCF3-3E72-4F72-BD9F-F627CD3B2F42}">
      <dsp:nvSpPr>
        <dsp:cNvPr id="0" name=""/>
        <dsp:cNvSpPr/>
      </dsp:nvSpPr>
      <dsp:spPr>
        <a:xfrm>
          <a:off x="0" y="2099891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81595"/>
                <a:satOff val="-4716"/>
                <a:lumOff val="6471"/>
                <a:alphaOff val="0"/>
                <a:tint val="96000"/>
                <a:lumMod val="104000"/>
              </a:schemeClr>
            </a:gs>
            <a:gs pos="100000">
              <a:schemeClr val="accent2">
                <a:hueOff val="-81595"/>
                <a:satOff val="-4716"/>
                <a:lumOff val="6471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81595"/>
              <a:satOff val="-4716"/>
              <a:lumOff val="647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71E229-800B-475C-B288-820E66ADD036}">
      <dsp:nvSpPr>
        <dsp:cNvPr id="0" name=""/>
        <dsp:cNvSpPr/>
      </dsp:nvSpPr>
      <dsp:spPr>
        <a:xfrm>
          <a:off x="0" y="2099891"/>
          <a:ext cx="6266011" cy="69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Pickles</a:t>
          </a:r>
        </a:p>
      </dsp:txBody>
      <dsp:txXfrm>
        <a:off x="0" y="2099891"/>
        <a:ext cx="6266011" cy="699764"/>
      </dsp:txXfrm>
    </dsp:sp>
    <dsp:sp modelId="{FDD635C3-FB91-4A15-AEC5-41DD1A6A3F9E}">
      <dsp:nvSpPr>
        <dsp:cNvPr id="0" name=""/>
        <dsp:cNvSpPr/>
      </dsp:nvSpPr>
      <dsp:spPr>
        <a:xfrm>
          <a:off x="0" y="2799655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08793"/>
                <a:satOff val="-6288"/>
                <a:lumOff val="8627"/>
                <a:alphaOff val="0"/>
                <a:tint val="96000"/>
                <a:lumMod val="104000"/>
              </a:schemeClr>
            </a:gs>
            <a:gs pos="100000">
              <a:schemeClr val="accent2">
                <a:hueOff val="-108793"/>
                <a:satOff val="-6288"/>
                <a:lumOff val="8627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08793"/>
              <a:satOff val="-6288"/>
              <a:lumOff val="862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C1F6C-3C34-4016-8B31-CEB1F7F9609C}">
      <dsp:nvSpPr>
        <dsp:cNvPr id="0" name=""/>
        <dsp:cNvSpPr/>
      </dsp:nvSpPr>
      <dsp:spPr>
        <a:xfrm>
          <a:off x="0" y="2799655"/>
          <a:ext cx="6266011" cy="69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Cheese</a:t>
          </a:r>
        </a:p>
      </dsp:txBody>
      <dsp:txXfrm>
        <a:off x="0" y="2799655"/>
        <a:ext cx="6266011" cy="699764"/>
      </dsp:txXfrm>
    </dsp:sp>
    <dsp:sp modelId="{CCFAB2EF-1427-49C0-B4F6-FB32F0A16B35}">
      <dsp:nvSpPr>
        <dsp:cNvPr id="0" name=""/>
        <dsp:cNvSpPr/>
      </dsp:nvSpPr>
      <dsp:spPr>
        <a:xfrm>
          <a:off x="0" y="349942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35992"/>
                <a:satOff val="-7860"/>
                <a:lumOff val="10784"/>
                <a:alphaOff val="0"/>
                <a:tint val="96000"/>
                <a:lumMod val="104000"/>
              </a:schemeClr>
            </a:gs>
            <a:gs pos="100000">
              <a:schemeClr val="accent2">
                <a:hueOff val="-135992"/>
                <a:satOff val="-7860"/>
                <a:lumOff val="1078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5992"/>
              <a:satOff val="-7860"/>
              <a:lumOff val="1078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FC323-3DB0-4660-AB4F-4778973E6F37}">
      <dsp:nvSpPr>
        <dsp:cNvPr id="0" name=""/>
        <dsp:cNvSpPr/>
      </dsp:nvSpPr>
      <dsp:spPr>
        <a:xfrm>
          <a:off x="0" y="3499420"/>
          <a:ext cx="6266011" cy="69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Bread</a:t>
          </a:r>
        </a:p>
      </dsp:txBody>
      <dsp:txXfrm>
        <a:off x="0" y="3499420"/>
        <a:ext cx="6266011" cy="699764"/>
      </dsp:txXfrm>
    </dsp:sp>
    <dsp:sp modelId="{8B437A28-BA0C-4C15-B0F5-6E4046D8BACF}">
      <dsp:nvSpPr>
        <dsp:cNvPr id="0" name=""/>
        <dsp:cNvSpPr/>
      </dsp:nvSpPr>
      <dsp:spPr>
        <a:xfrm>
          <a:off x="0" y="4199184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63190"/>
                <a:satOff val="-9432"/>
                <a:lumOff val="1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163190"/>
                <a:satOff val="-9432"/>
                <a:lumOff val="12941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43173B-62F2-40F4-9F89-F7C8D945D51F}">
      <dsp:nvSpPr>
        <dsp:cNvPr id="0" name=""/>
        <dsp:cNvSpPr/>
      </dsp:nvSpPr>
      <dsp:spPr>
        <a:xfrm>
          <a:off x="0" y="4199184"/>
          <a:ext cx="6266011" cy="69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Butter</a:t>
          </a:r>
        </a:p>
      </dsp:txBody>
      <dsp:txXfrm>
        <a:off x="0" y="4199184"/>
        <a:ext cx="6266011" cy="699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omr1voLLb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0070BFF-B82D-4D9D-B5F0-004AC26FF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3658" y="609600"/>
            <a:ext cx="4889582" cy="3642851"/>
          </a:xfrm>
        </p:spPr>
        <p:txBody>
          <a:bodyPr>
            <a:normAutofit/>
          </a:bodyPr>
          <a:lstStyle/>
          <a:p>
            <a:r>
              <a:rPr lang="en-US"/>
              <a:t>Food &amp; Restaurant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3656" y="4365523"/>
            <a:ext cx="4889582" cy="1793053"/>
          </a:xfrm>
        </p:spPr>
        <p:txBody>
          <a:bodyPr>
            <a:normAutofit/>
          </a:bodyPr>
          <a:lstStyle/>
          <a:p>
            <a:r>
              <a:rPr lang="en-US"/>
              <a:t>Unit 2.5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018DD30-4459-4EF1-A5AB-32FAAEBDF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851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35713"/>
          <a:stretch/>
        </p:blipFill>
        <p:spPr>
          <a:xfrm>
            <a:off x="2" y="-4715"/>
            <a:ext cx="3011444" cy="3422709"/>
          </a:xfrm>
          <a:prstGeom prst="rect">
            <a:avLst/>
          </a:prstGeom>
        </p:spPr>
      </p:pic>
      <p:pic>
        <p:nvPicPr>
          <p:cNvPr id="15" name="Picture 2" descr="food in ASL">
            <a:extLst>
              <a:ext uri="{FF2B5EF4-FFF2-40B4-BE49-F238E27FC236}">
                <a16:creationId xmlns:a16="http://schemas.microsoft.com/office/drawing/2014/main" id="{F3A9F776-40DB-A259-BD4C-050ED91D1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r="1" b="1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3A9B5-549A-2BEE-6FED-FA82434F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" r="-1" b="-1"/>
          <a:stretch/>
        </p:blipFill>
        <p:spPr>
          <a:xfrm>
            <a:off x="7936" y="3509434"/>
            <a:ext cx="6098459" cy="3348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56FB55-AC06-FA95-31DE-22B5DD33C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83" y="3943350"/>
            <a:ext cx="43021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631E-4E76-44A5-5D0F-0D40A2BF7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REVIEW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9F7108-D716-B601-A9E6-6C1E63148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8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2950-E76C-3C72-BA4C-2213F943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&amp; Dinner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2BF77D-242D-229D-0D1B-398CC82F7B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3795" y="2076450"/>
          <a:ext cx="10353762" cy="371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17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87D2-8B2E-C935-9B04-720421AA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Toppings &amp; Extras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81EB76-A52A-18A3-2A9E-957B6D4AF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188058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301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5A338357-1A6A-4C1E-A6D6-1DCDE6DF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1F51140-4156-423C-9638-1223606F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66116" y="164592"/>
            <a:ext cx="11859768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3D0D3-B42C-9319-EED5-F048FB25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889" y="1097280"/>
            <a:ext cx="6043875" cy="4626864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Show &amp; Tell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7807E-487E-8CA5-A552-18CEF13C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028" y="1097280"/>
            <a:ext cx="3256177" cy="4626863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Break into teams of 3-4</a:t>
            </a:r>
          </a:p>
          <a:p>
            <a:pPr algn="l"/>
            <a:r>
              <a:rPr lang="en-US"/>
              <a:t>Teacher will sign a vocabulary word</a:t>
            </a:r>
          </a:p>
          <a:p>
            <a:pPr algn="l"/>
            <a:r>
              <a:rPr lang="en-US"/>
              <a:t>Each team will write down what sign is being shown</a:t>
            </a:r>
          </a:p>
          <a:p>
            <a:pPr algn="l"/>
            <a:r>
              <a:rPr lang="en-US"/>
              <a:t>1 point for each correct answer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395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7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890D3-A864-3443-50F3-7D2B8BA0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013" y="4790048"/>
            <a:ext cx="9440862" cy="1695157"/>
          </a:xfrm>
          <a:effectLst/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Look up the sign for your favorite lunch/dinner (it must be a new sign)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This will be the password for tomorrow!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D4407-5065-DCB2-78F3-FA0ABB000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013" y="1251284"/>
            <a:ext cx="9440862" cy="2458545"/>
          </a:xfrm>
          <a:effectLst/>
        </p:spPr>
        <p:txBody>
          <a:bodyPr anchor="b">
            <a:normAutofit fontScale="90000"/>
          </a:bodyPr>
          <a:lstStyle/>
          <a:p>
            <a:r>
              <a:rPr lang="en-US" sz="13900" dirty="0"/>
              <a:t>Homework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4538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361FB-A713-C15C-293D-8330D3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444" y="966851"/>
            <a:ext cx="6889930" cy="4626864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11500" dirty="0"/>
              <a:t>Day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FB1AD-E663-AE54-423F-76508B30B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7843" y="966851"/>
            <a:ext cx="2820362" cy="4626864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dirty="0"/>
              <a:t>Food Vocabulary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75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5A338357-1A6A-4C1E-A6D6-1DCDE6DF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E1F51140-4156-423C-9638-1223606F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66116" y="164592"/>
            <a:ext cx="11859768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5A1CB-6B70-E666-FFAC-4B3E58B89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889" y="1097280"/>
            <a:ext cx="6043875" cy="4626864"/>
          </a:xfrm>
        </p:spPr>
        <p:txBody>
          <a:bodyPr anchor="ctr"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Class Activity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What’s the sign?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476C4-9297-B668-9BEF-696775C35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028" y="1097280"/>
            <a:ext cx="3256177" cy="4626863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Divide into two teams. Each round ONE person plays.</a:t>
            </a:r>
          </a:p>
          <a:p>
            <a:pPr algn="l"/>
            <a:r>
              <a:rPr lang="en-US" dirty="0"/>
              <a:t>Teacher fingerspells a vocabulary word.</a:t>
            </a:r>
          </a:p>
          <a:p>
            <a:pPr algn="l"/>
            <a:r>
              <a:rPr lang="en-US" dirty="0"/>
              <a:t>The student who signs the word correctly gets the point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395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9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761467-7640-47B1-90D4-04ADAD632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38B1503-6FE9-46B4-9354-E943D91B1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05514" y="-2"/>
            <a:ext cx="838648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5CCE1-ACC9-27D1-A0F5-4D421025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965196"/>
            <a:ext cx="6197686" cy="1371604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Homework</a:t>
            </a:r>
          </a:p>
        </p:txBody>
      </p:sp>
      <p:pic>
        <p:nvPicPr>
          <p:cNvPr id="7" name="Graphic 6" descr="Dictionary">
            <a:extLst>
              <a:ext uri="{FF2B5EF4-FFF2-40B4-BE49-F238E27FC236}">
                <a16:creationId xmlns:a16="http://schemas.microsoft.com/office/drawing/2014/main" id="{9BDECD04-A14F-D372-DF52-0DE2056D4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332" y="2170143"/>
            <a:ext cx="2517715" cy="25177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88CAA-363D-024E-F738-344E09FEA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2617694"/>
            <a:ext cx="6197686" cy="3173505"/>
          </a:xfrm>
        </p:spPr>
        <p:txBody>
          <a:bodyPr>
            <a:normAutofit/>
          </a:bodyPr>
          <a:lstStyle/>
          <a:p>
            <a:r>
              <a:rPr lang="en-US" sz="3200" dirty="0"/>
              <a:t>FLIP!</a:t>
            </a:r>
          </a:p>
          <a:p>
            <a:pPr lvl="1"/>
            <a:r>
              <a:rPr lang="en-US" sz="3200" dirty="0"/>
              <a:t>Post yourself spelling two vocabulary words</a:t>
            </a:r>
          </a:p>
          <a:p>
            <a:pPr lvl="1"/>
            <a:r>
              <a:rPr lang="en-US" sz="3200" dirty="0"/>
              <a:t>RESPOND to one person, sign the vocabulary word they signed.</a:t>
            </a:r>
          </a:p>
        </p:txBody>
      </p:sp>
    </p:spTree>
    <p:extLst>
      <p:ext uri="{BB962C8B-B14F-4D97-AF65-F5344CB8AC3E}">
        <p14:creationId xmlns:p14="http://schemas.microsoft.com/office/powerpoint/2010/main" val="4136963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361FB-A713-C15C-293D-8330D3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444" y="966851"/>
            <a:ext cx="6889930" cy="4626864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11500" dirty="0"/>
              <a:t>Day 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FB1AD-E663-AE54-423F-76508B30B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7843" y="966851"/>
            <a:ext cx="2820362" cy="4626864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dirty="0"/>
              <a:t>Food Vocabulary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7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5A338357-1A6A-4C1E-A6D6-1DCDE6DF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E1F51140-4156-423C-9638-1223606F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66116" y="164592"/>
            <a:ext cx="11859768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5A1CB-6B70-E666-FFAC-4B3E58B89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889" y="1097280"/>
            <a:ext cx="6043875" cy="4626864"/>
          </a:xfrm>
        </p:spPr>
        <p:txBody>
          <a:bodyPr anchor="ctr"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Class Activity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“Pick a Card” Layering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476C4-9297-B668-9BEF-696775C35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028" y="1097280"/>
            <a:ext cx="3256177" cy="4626863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Divide into teams of 2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Each team picks a vocabulary card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team signs a word, 2</a:t>
            </a:r>
            <a:r>
              <a:rPr lang="en-US" baseline="30000" dirty="0"/>
              <a:t>nd</a:t>
            </a:r>
            <a:r>
              <a:rPr lang="en-US" dirty="0"/>
              <a:t> team signs 1</a:t>
            </a:r>
            <a:r>
              <a:rPr lang="en-US" baseline="30000" dirty="0"/>
              <a:t>st</a:t>
            </a:r>
            <a:r>
              <a:rPr lang="en-US" dirty="0"/>
              <a:t> teams' word and theirs, and so on. 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395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7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B4FEED-5844-56F8-54BA-DBC1DFBF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Unit Overview</a:t>
            </a:r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50A3D4B-C7DC-02E4-5219-FD582FD6A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001439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224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CDB6-1336-3C19-4D36-47591B2D0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TOMORROW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D68A5-FF49-38E4-65C9-2213AB0B2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593641"/>
          </a:xfrm>
        </p:spPr>
        <p:txBody>
          <a:bodyPr>
            <a:normAutofit/>
          </a:bodyPr>
          <a:lstStyle/>
          <a:p>
            <a:r>
              <a:rPr lang="en-US" dirty="0"/>
              <a:t>Be prepared to watch signs and write the word 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Be given words to sign</a:t>
            </a:r>
          </a:p>
        </p:txBody>
      </p:sp>
    </p:spTree>
    <p:extLst>
      <p:ext uri="{BB962C8B-B14F-4D97-AF65-F5344CB8AC3E}">
        <p14:creationId xmlns:p14="http://schemas.microsoft.com/office/powerpoint/2010/main" val="285409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38357-1A6A-4C1E-A6D6-1DCDE6DF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F51140-4156-423C-9638-1223606F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66116" y="164592"/>
            <a:ext cx="11859768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361FB-A713-C15C-293D-8330D3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889" y="1097280"/>
            <a:ext cx="6043875" cy="4626864"/>
          </a:xfrm>
        </p:spPr>
        <p:txBody>
          <a:bodyPr anchor="ctr">
            <a:normAutofit/>
          </a:bodyPr>
          <a:lstStyle/>
          <a:p>
            <a:pPr algn="r"/>
            <a:r>
              <a:rPr lang="en-US" sz="8800" dirty="0">
                <a:solidFill>
                  <a:schemeClr val="tx1"/>
                </a:solidFill>
              </a:rPr>
              <a:t>Day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FB1AD-E663-AE54-423F-76508B30B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028" y="1097280"/>
            <a:ext cx="3256177" cy="4626863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3200" dirty="0"/>
              <a:t>TEST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ASL FRIDAY: Deaf Owned Restaurants 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Video Comprehension Questions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395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3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5215C-C4C8-677F-E60A-73BBD3D5A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4790049"/>
            <a:ext cx="9440862" cy="101853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Write down the vocabulary word the teacher signs.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91F99-5293-E886-73CE-783A9362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RECEPTIVE TEST</a:t>
            </a:r>
          </a:p>
        </p:txBody>
      </p:sp>
    </p:spTree>
    <p:extLst>
      <p:ext uri="{BB962C8B-B14F-4D97-AF65-F5344CB8AC3E}">
        <p14:creationId xmlns:p14="http://schemas.microsoft.com/office/powerpoint/2010/main" val="1085715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C76F8-CF0E-79DE-D823-9B9C5D06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Deaf Culture FRIDAY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F96CF-47E0-7BBE-4EA7-77412AA7E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https://youtu.be/4omr1voLLbY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63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5215C-C4C8-677F-E60A-73BBD3D5A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4790049"/>
            <a:ext cx="9440862" cy="101853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Work on the Deaf Culture Comprehension Questions while waiting for your turn or once your turn is completed.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91F99-5293-E886-73CE-783A9362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EXPRESSIVE TEST</a:t>
            </a:r>
          </a:p>
        </p:txBody>
      </p:sp>
    </p:spTree>
    <p:extLst>
      <p:ext uri="{BB962C8B-B14F-4D97-AF65-F5344CB8AC3E}">
        <p14:creationId xmlns:p14="http://schemas.microsoft.com/office/powerpoint/2010/main" val="407537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AAB769-9635-4A0E-8861-BB3FE8396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3DA45-5A36-B0FB-76F9-7AEAC449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Day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CDFC2-19D7-7C85-5DF7-9891A0B7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9441" y="3598339"/>
            <a:ext cx="5441286" cy="16753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F1BA63"/>
                </a:solidFill>
              </a:rPr>
              <a:t>Breakfast, Desserts, Drinks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5" name="Picture 4" descr="Top view of banana, coffee, and toast on a wood tray">
            <a:extLst>
              <a:ext uri="{FF2B5EF4-FFF2-40B4-BE49-F238E27FC236}">
                <a16:creationId xmlns:a16="http://schemas.microsoft.com/office/drawing/2014/main" id="{B2885788-1F6A-286F-A89B-9ECD9E857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5" r="44463" b="2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C200-367B-05A6-B16B-CDE37F6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Breakfast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2A08F9-9BC8-4F31-E8F1-CE4C2094F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54033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19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0727-EB51-2278-7A52-B86F0855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Dessert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6ED1A5-DE49-6E68-3C85-F3FBFA6E5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867274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946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F275-AC56-9B7E-FFD8-189F929E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Drink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6B88F2-8C6E-F921-7DD6-1C300D4C0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70853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480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EAE3-9308-7A6F-BC0E-38F14E28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5300" dirty="0"/>
              <a:t>Activity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64596-8841-9382-B48A-218B50AC9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009" y="2644726"/>
            <a:ext cx="9844942" cy="2452207"/>
          </a:xfrm>
        </p:spPr>
        <p:txBody>
          <a:bodyPr>
            <a:normAutofit/>
          </a:bodyPr>
          <a:lstStyle/>
          <a:p>
            <a:r>
              <a:rPr lang="en-US" sz="3600" dirty="0"/>
              <a:t>Partner 1: Fingerspell vocabulary word</a:t>
            </a:r>
          </a:p>
          <a:p>
            <a:r>
              <a:rPr lang="en-US" sz="3600" dirty="0"/>
              <a:t>Partner 2: Sign the vocabulary word</a:t>
            </a:r>
          </a:p>
          <a:p>
            <a:r>
              <a:rPr lang="en-US" sz="3600" dirty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363530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AAB769-9635-4A0E-8861-BB3FE8396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1C51F-6478-4D87-810A-5827A12D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93" y="1233378"/>
            <a:ext cx="6489624" cy="23649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dirty="0"/>
              <a:t>HOMEWORK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0A80-A27B-D927-3427-EC213A01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9441" y="3598339"/>
            <a:ext cx="5441286" cy="2718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C6CA61"/>
                </a:solidFill>
              </a:rPr>
              <a:t>Look up the sign for your favorite breakfast, dessert, or drink (must be a sign we have not learned yet)</a:t>
            </a:r>
          </a:p>
          <a:p>
            <a:r>
              <a:rPr lang="en-US" sz="2400" b="1" dirty="0">
                <a:solidFill>
                  <a:srgbClr val="C6CA61"/>
                </a:solidFill>
              </a:rPr>
              <a:t>This will be your password for tomorrow!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5" name="Picture 4" descr="An early morning coffee with bread and a newspaper on top of the table">
            <a:extLst>
              <a:ext uri="{FF2B5EF4-FFF2-40B4-BE49-F238E27FC236}">
                <a16:creationId xmlns:a16="http://schemas.microsoft.com/office/drawing/2014/main" id="{C1C937C4-258A-F9A6-CFA2-1088A92E1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85" r="32118" b="-1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4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AAB769-9635-4A0E-8861-BB3FE8396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77A39-60E7-B155-6409-18A121AF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dirty="0"/>
              <a:t>Day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5772D-94C2-C0D8-FAB4-7D981AC8E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9441" y="3598339"/>
            <a:ext cx="5441286" cy="16753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8CBB50"/>
                </a:solidFill>
              </a:rPr>
              <a:t>Lunch, Dinner, Toppings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5" name="Picture 4" descr="Variety of fresh salads">
            <a:extLst>
              <a:ext uri="{FF2B5EF4-FFF2-40B4-BE49-F238E27FC236}">
                <a16:creationId xmlns:a16="http://schemas.microsoft.com/office/drawing/2014/main" id="{83CF4224-1882-F482-444F-7811D920B1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38" r="32365" b="-1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08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{4E33FC1D-5F88-4E51-A2A5-5913336CCE8E}tf55705232_win32</Template>
  <TotalTime>361</TotalTime>
  <Words>390</Words>
  <Application>Microsoft Office PowerPoint</Application>
  <PresentationFormat>Widescreen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Goudy Old Style</vt:lpstr>
      <vt:lpstr>Wingdings 2</vt:lpstr>
      <vt:lpstr>SlateVTI</vt:lpstr>
      <vt:lpstr>Food &amp; Restaurant </vt:lpstr>
      <vt:lpstr>Unit Overview</vt:lpstr>
      <vt:lpstr>Day 1</vt:lpstr>
      <vt:lpstr>Breakfast</vt:lpstr>
      <vt:lpstr>Dessert</vt:lpstr>
      <vt:lpstr>Drink</vt:lpstr>
      <vt:lpstr>Activity  </vt:lpstr>
      <vt:lpstr>HOMEWORK</vt:lpstr>
      <vt:lpstr>Day 2</vt:lpstr>
      <vt:lpstr>REVIEW</vt:lpstr>
      <vt:lpstr>Lunch &amp; Dinner</vt:lpstr>
      <vt:lpstr>Toppings &amp; Extras</vt:lpstr>
      <vt:lpstr>Show &amp; Tell </vt:lpstr>
      <vt:lpstr>Homework </vt:lpstr>
      <vt:lpstr>Day 3</vt:lpstr>
      <vt:lpstr>Class Activity What’s the sign?</vt:lpstr>
      <vt:lpstr>Homework</vt:lpstr>
      <vt:lpstr>Day 4</vt:lpstr>
      <vt:lpstr>Class Activity “Pick a Card” Layering Game</vt:lpstr>
      <vt:lpstr>TEST TOMORROW</vt:lpstr>
      <vt:lpstr>Day 5</vt:lpstr>
      <vt:lpstr>RECEPTIVE TEST</vt:lpstr>
      <vt:lpstr>Deaf Culture FRIDAY</vt:lpstr>
      <vt:lpstr>EXPRESSIVE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&amp; Restaurant </dc:title>
  <dc:creator>KAYLA MATTUS</dc:creator>
  <cp:lastModifiedBy>KAYLA MATTUS</cp:lastModifiedBy>
  <cp:revision>4</cp:revision>
  <dcterms:created xsi:type="dcterms:W3CDTF">2022-06-28T17:34:28Z</dcterms:created>
  <dcterms:modified xsi:type="dcterms:W3CDTF">2022-06-28T23:35:56Z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