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75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59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2728D-98E1-41A5-8449-4B732A0E459C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8B45FBE-EC23-46AA-9BF1-FF0F9E2A8BB9}">
      <dgm:prSet/>
      <dgm:spPr/>
      <dgm:t>
        <a:bodyPr/>
        <a:lstStyle/>
        <a:p>
          <a:r>
            <a:rPr lang="en-US"/>
            <a:t>Restaurant</a:t>
          </a:r>
        </a:p>
      </dgm:t>
    </dgm:pt>
    <dgm:pt modelId="{2C0B9FE5-7F4D-4AA3-AFFE-57CE0F5684AB}" type="parTrans" cxnId="{9EB85F74-27EF-4BF7-B392-0D698A5EF7E1}">
      <dgm:prSet/>
      <dgm:spPr/>
      <dgm:t>
        <a:bodyPr/>
        <a:lstStyle/>
        <a:p>
          <a:endParaRPr lang="en-US"/>
        </a:p>
      </dgm:t>
    </dgm:pt>
    <dgm:pt modelId="{A435ECC9-4403-4726-A4F1-7BA75552AA35}" type="sibTrans" cxnId="{9EB85F74-27EF-4BF7-B392-0D698A5EF7E1}">
      <dgm:prSet/>
      <dgm:spPr/>
      <dgm:t>
        <a:bodyPr/>
        <a:lstStyle/>
        <a:p>
          <a:endParaRPr lang="en-US"/>
        </a:p>
      </dgm:t>
    </dgm:pt>
    <dgm:pt modelId="{33BF4A29-CB51-47C2-9333-F43773376CE6}">
      <dgm:prSet/>
      <dgm:spPr/>
      <dgm:t>
        <a:bodyPr/>
        <a:lstStyle/>
        <a:p>
          <a:r>
            <a:rPr lang="en-US"/>
            <a:t>Appetizer</a:t>
          </a:r>
        </a:p>
      </dgm:t>
    </dgm:pt>
    <dgm:pt modelId="{BED38E9B-09FE-470C-B028-C7D78AD3700F}" type="parTrans" cxnId="{8812EE57-94AC-4D10-BB0D-B7D6E193B02E}">
      <dgm:prSet/>
      <dgm:spPr/>
      <dgm:t>
        <a:bodyPr/>
        <a:lstStyle/>
        <a:p>
          <a:endParaRPr lang="en-US"/>
        </a:p>
      </dgm:t>
    </dgm:pt>
    <dgm:pt modelId="{6D64A8B4-DC9A-4FE4-8C68-3EA03AD6272A}" type="sibTrans" cxnId="{8812EE57-94AC-4D10-BB0D-B7D6E193B02E}">
      <dgm:prSet/>
      <dgm:spPr/>
      <dgm:t>
        <a:bodyPr/>
        <a:lstStyle/>
        <a:p>
          <a:endParaRPr lang="en-US"/>
        </a:p>
      </dgm:t>
    </dgm:pt>
    <dgm:pt modelId="{2A82B03D-2128-4D2F-BF93-4FAD65DDB958}">
      <dgm:prSet/>
      <dgm:spPr/>
      <dgm:t>
        <a:bodyPr/>
        <a:lstStyle/>
        <a:p>
          <a:r>
            <a:rPr lang="en-US"/>
            <a:t>Order</a:t>
          </a:r>
        </a:p>
      </dgm:t>
    </dgm:pt>
    <dgm:pt modelId="{60E098CC-19C4-4485-8ED0-E301BBA28FA4}" type="parTrans" cxnId="{A8060870-14B2-4C9D-BFC9-737949502EFB}">
      <dgm:prSet/>
      <dgm:spPr/>
      <dgm:t>
        <a:bodyPr/>
        <a:lstStyle/>
        <a:p>
          <a:endParaRPr lang="en-US"/>
        </a:p>
      </dgm:t>
    </dgm:pt>
    <dgm:pt modelId="{BAE7AB48-2CFD-4CD4-A27D-E0265327C85D}" type="sibTrans" cxnId="{A8060870-14B2-4C9D-BFC9-737949502EFB}">
      <dgm:prSet/>
      <dgm:spPr/>
      <dgm:t>
        <a:bodyPr/>
        <a:lstStyle/>
        <a:p>
          <a:endParaRPr lang="en-US"/>
        </a:p>
      </dgm:t>
    </dgm:pt>
    <dgm:pt modelId="{601DA86A-D976-4397-97B1-482ACB691C40}">
      <dgm:prSet/>
      <dgm:spPr/>
      <dgm:t>
        <a:bodyPr/>
        <a:lstStyle/>
        <a:p>
          <a:r>
            <a:rPr lang="en-US"/>
            <a:t>Menu</a:t>
          </a:r>
        </a:p>
      </dgm:t>
    </dgm:pt>
    <dgm:pt modelId="{DFD71127-D1ED-43EC-AFDC-BFD6652B3ECF}" type="parTrans" cxnId="{46D16AAD-A3B0-4756-AA66-2253D3D2D30E}">
      <dgm:prSet/>
      <dgm:spPr/>
      <dgm:t>
        <a:bodyPr/>
        <a:lstStyle/>
        <a:p>
          <a:endParaRPr lang="en-US"/>
        </a:p>
      </dgm:t>
    </dgm:pt>
    <dgm:pt modelId="{F7FA7600-2C4F-461F-A222-EA6931BA8641}" type="sibTrans" cxnId="{46D16AAD-A3B0-4756-AA66-2253D3D2D30E}">
      <dgm:prSet/>
      <dgm:spPr/>
      <dgm:t>
        <a:bodyPr/>
        <a:lstStyle/>
        <a:p>
          <a:endParaRPr lang="en-US"/>
        </a:p>
      </dgm:t>
    </dgm:pt>
    <dgm:pt modelId="{3BAAB075-7249-43AE-8A08-3ADAD524D957}">
      <dgm:prSet/>
      <dgm:spPr/>
      <dgm:t>
        <a:bodyPr/>
        <a:lstStyle/>
        <a:p>
          <a:r>
            <a:rPr lang="en-US"/>
            <a:t>Fork</a:t>
          </a:r>
        </a:p>
      </dgm:t>
    </dgm:pt>
    <dgm:pt modelId="{5D381319-818D-40CD-B877-C2E6E660ACD5}" type="parTrans" cxnId="{63A09A8B-B245-4C66-928E-14A74680270F}">
      <dgm:prSet/>
      <dgm:spPr/>
      <dgm:t>
        <a:bodyPr/>
        <a:lstStyle/>
        <a:p>
          <a:endParaRPr lang="en-US"/>
        </a:p>
      </dgm:t>
    </dgm:pt>
    <dgm:pt modelId="{3026D6DD-4502-42F2-94FC-E0B0ABE9DC83}" type="sibTrans" cxnId="{63A09A8B-B245-4C66-928E-14A74680270F}">
      <dgm:prSet/>
      <dgm:spPr/>
      <dgm:t>
        <a:bodyPr/>
        <a:lstStyle/>
        <a:p>
          <a:endParaRPr lang="en-US"/>
        </a:p>
      </dgm:t>
    </dgm:pt>
    <dgm:pt modelId="{EE1D7ACA-773B-49BB-8FE4-A67999F2A827}">
      <dgm:prSet/>
      <dgm:spPr/>
      <dgm:t>
        <a:bodyPr/>
        <a:lstStyle/>
        <a:p>
          <a:r>
            <a:rPr lang="en-US"/>
            <a:t>Spoon</a:t>
          </a:r>
        </a:p>
      </dgm:t>
    </dgm:pt>
    <dgm:pt modelId="{467E6FB5-F605-474B-9017-76428869D03B}" type="parTrans" cxnId="{456196AE-C5C6-4CD5-969A-CD272A0B2E54}">
      <dgm:prSet/>
      <dgm:spPr/>
      <dgm:t>
        <a:bodyPr/>
        <a:lstStyle/>
        <a:p>
          <a:endParaRPr lang="en-US"/>
        </a:p>
      </dgm:t>
    </dgm:pt>
    <dgm:pt modelId="{4DED1209-E8D5-474A-9A29-4D452E4DF041}" type="sibTrans" cxnId="{456196AE-C5C6-4CD5-969A-CD272A0B2E54}">
      <dgm:prSet/>
      <dgm:spPr/>
      <dgm:t>
        <a:bodyPr/>
        <a:lstStyle/>
        <a:p>
          <a:endParaRPr lang="en-US"/>
        </a:p>
      </dgm:t>
    </dgm:pt>
    <dgm:pt modelId="{3DF5CBE2-DBE7-4241-9E48-47541FB02721}">
      <dgm:prSet/>
      <dgm:spPr/>
      <dgm:t>
        <a:bodyPr/>
        <a:lstStyle/>
        <a:p>
          <a:r>
            <a:rPr lang="en-US"/>
            <a:t>Knife</a:t>
          </a:r>
        </a:p>
      </dgm:t>
    </dgm:pt>
    <dgm:pt modelId="{AB8B51A9-4A97-430E-86E9-742D090E73CA}" type="parTrans" cxnId="{BF8921DC-E76B-486D-A7C9-B254A3CC31A4}">
      <dgm:prSet/>
      <dgm:spPr/>
      <dgm:t>
        <a:bodyPr/>
        <a:lstStyle/>
        <a:p>
          <a:endParaRPr lang="en-US"/>
        </a:p>
      </dgm:t>
    </dgm:pt>
    <dgm:pt modelId="{5CA48240-FEB1-462D-92CD-A7A51B4D271A}" type="sibTrans" cxnId="{BF8921DC-E76B-486D-A7C9-B254A3CC31A4}">
      <dgm:prSet/>
      <dgm:spPr/>
      <dgm:t>
        <a:bodyPr/>
        <a:lstStyle/>
        <a:p>
          <a:endParaRPr lang="en-US"/>
        </a:p>
      </dgm:t>
    </dgm:pt>
    <dgm:pt modelId="{B0025EB8-2BDE-4D19-9014-069B3DB5C261}">
      <dgm:prSet/>
      <dgm:spPr/>
      <dgm:t>
        <a:bodyPr/>
        <a:lstStyle/>
        <a:p>
          <a:r>
            <a:rPr lang="en-US"/>
            <a:t>Straw</a:t>
          </a:r>
        </a:p>
      </dgm:t>
    </dgm:pt>
    <dgm:pt modelId="{4C89AD70-2EC0-48E5-9651-45ED55B72953}" type="parTrans" cxnId="{55F37FF9-8CD1-40F7-88A0-E62BA0DBEBAF}">
      <dgm:prSet/>
      <dgm:spPr/>
      <dgm:t>
        <a:bodyPr/>
        <a:lstStyle/>
        <a:p>
          <a:endParaRPr lang="en-US"/>
        </a:p>
      </dgm:t>
    </dgm:pt>
    <dgm:pt modelId="{52500277-D168-49FE-828A-A49F0186C624}" type="sibTrans" cxnId="{55F37FF9-8CD1-40F7-88A0-E62BA0DBEBAF}">
      <dgm:prSet/>
      <dgm:spPr/>
      <dgm:t>
        <a:bodyPr/>
        <a:lstStyle/>
        <a:p>
          <a:endParaRPr lang="en-US"/>
        </a:p>
      </dgm:t>
    </dgm:pt>
    <dgm:pt modelId="{29145254-D798-4BA1-8AFF-A46C3D1BB48C}">
      <dgm:prSet/>
      <dgm:spPr/>
      <dgm:t>
        <a:bodyPr/>
        <a:lstStyle/>
        <a:p>
          <a:r>
            <a:rPr lang="en-US"/>
            <a:t>Bill</a:t>
          </a:r>
        </a:p>
      </dgm:t>
    </dgm:pt>
    <dgm:pt modelId="{E781F62D-CD4C-4948-92F2-A74E4A8D1018}" type="parTrans" cxnId="{11B635F2-A846-408D-AACF-47E1BEB8E01D}">
      <dgm:prSet/>
      <dgm:spPr/>
      <dgm:t>
        <a:bodyPr/>
        <a:lstStyle/>
        <a:p>
          <a:endParaRPr lang="en-US"/>
        </a:p>
      </dgm:t>
    </dgm:pt>
    <dgm:pt modelId="{ABE89F66-1B0A-42FA-8417-15F91A4E533D}" type="sibTrans" cxnId="{11B635F2-A846-408D-AACF-47E1BEB8E01D}">
      <dgm:prSet/>
      <dgm:spPr/>
      <dgm:t>
        <a:bodyPr/>
        <a:lstStyle/>
        <a:p>
          <a:endParaRPr lang="en-US"/>
        </a:p>
      </dgm:t>
    </dgm:pt>
    <dgm:pt modelId="{82A62E0A-2A84-49B8-B27D-CBBFAD471F0A}">
      <dgm:prSet/>
      <dgm:spPr/>
      <dgm:t>
        <a:bodyPr/>
        <a:lstStyle/>
        <a:p>
          <a:r>
            <a:rPr lang="en-US"/>
            <a:t>Tip</a:t>
          </a:r>
        </a:p>
      </dgm:t>
    </dgm:pt>
    <dgm:pt modelId="{708C77F6-0C27-4FC0-A2FE-9BB16C6480A2}" type="parTrans" cxnId="{629207D3-D6AF-412E-B5E9-E26F12D8EAA1}">
      <dgm:prSet/>
      <dgm:spPr/>
      <dgm:t>
        <a:bodyPr/>
        <a:lstStyle/>
        <a:p>
          <a:endParaRPr lang="en-US"/>
        </a:p>
      </dgm:t>
    </dgm:pt>
    <dgm:pt modelId="{4163DBD2-2EF4-4887-8BA9-3E9163FE3260}" type="sibTrans" cxnId="{629207D3-D6AF-412E-B5E9-E26F12D8EAA1}">
      <dgm:prSet/>
      <dgm:spPr/>
      <dgm:t>
        <a:bodyPr/>
        <a:lstStyle/>
        <a:p>
          <a:endParaRPr lang="en-US"/>
        </a:p>
      </dgm:t>
    </dgm:pt>
    <dgm:pt modelId="{A6006F82-01C3-463D-9A4D-8D13FA1280D4}" type="pres">
      <dgm:prSet presAssocID="{DBB2728D-98E1-41A5-8449-4B732A0E459C}" presName="diagram" presStyleCnt="0">
        <dgm:presLayoutVars>
          <dgm:dir/>
          <dgm:resizeHandles val="exact"/>
        </dgm:presLayoutVars>
      </dgm:prSet>
      <dgm:spPr/>
    </dgm:pt>
    <dgm:pt modelId="{F9AA0A41-548F-44BA-802E-60403E768A83}" type="pres">
      <dgm:prSet presAssocID="{B8B45FBE-EC23-46AA-9BF1-FF0F9E2A8BB9}" presName="node" presStyleLbl="node1" presStyleIdx="0" presStyleCnt="10">
        <dgm:presLayoutVars>
          <dgm:bulletEnabled val="1"/>
        </dgm:presLayoutVars>
      </dgm:prSet>
      <dgm:spPr/>
    </dgm:pt>
    <dgm:pt modelId="{AA6B2478-4199-472A-A6D0-7D2357F004B8}" type="pres">
      <dgm:prSet presAssocID="{A435ECC9-4403-4726-A4F1-7BA75552AA35}" presName="sibTrans" presStyleCnt="0"/>
      <dgm:spPr/>
    </dgm:pt>
    <dgm:pt modelId="{7E81AD27-61EF-4DAC-9C91-D940D24469C4}" type="pres">
      <dgm:prSet presAssocID="{33BF4A29-CB51-47C2-9333-F43773376CE6}" presName="node" presStyleLbl="node1" presStyleIdx="1" presStyleCnt="10">
        <dgm:presLayoutVars>
          <dgm:bulletEnabled val="1"/>
        </dgm:presLayoutVars>
      </dgm:prSet>
      <dgm:spPr/>
    </dgm:pt>
    <dgm:pt modelId="{C9E06233-0502-4ED2-806B-8A7D6778AEDC}" type="pres">
      <dgm:prSet presAssocID="{6D64A8B4-DC9A-4FE4-8C68-3EA03AD6272A}" presName="sibTrans" presStyleCnt="0"/>
      <dgm:spPr/>
    </dgm:pt>
    <dgm:pt modelId="{D63F78FE-1CC6-4A65-94EA-B253FA257413}" type="pres">
      <dgm:prSet presAssocID="{2A82B03D-2128-4D2F-BF93-4FAD65DDB958}" presName="node" presStyleLbl="node1" presStyleIdx="2" presStyleCnt="10">
        <dgm:presLayoutVars>
          <dgm:bulletEnabled val="1"/>
        </dgm:presLayoutVars>
      </dgm:prSet>
      <dgm:spPr/>
    </dgm:pt>
    <dgm:pt modelId="{DE4500B3-78EA-4DAE-92B2-BE9F728A5196}" type="pres">
      <dgm:prSet presAssocID="{BAE7AB48-2CFD-4CD4-A27D-E0265327C85D}" presName="sibTrans" presStyleCnt="0"/>
      <dgm:spPr/>
    </dgm:pt>
    <dgm:pt modelId="{241CC335-D2ED-4F59-AB11-7C67694387B8}" type="pres">
      <dgm:prSet presAssocID="{601DA86A-D976-4397-97B1-482ACB691C40}" presName="node" presStyleLbl="node1" presStyleIdx="3" presStyleCnt="10">
        <dgm:presLayoutVars>
          <dgm:bulletEnabled val="1"/>
        </dgm:presLayoutVars>
      </dgm:prSet>
      <dgm:spPr/>
    </dgm:pt>
    <dgm:pt modelId="{A3B25122-A22C-452B-9F79-5A1B860C3347}" type="pres">
      <dgm:prSet presAssocID="{F7FA7600-2C4F-461F-A222-EA6931BA8641}" presName="sibTrans" presStyleCnt="0"/>
      <dgm:spPr/>
    </dgm:pt>
    <dgm:pt modelId="{0D4F50FB-CA4A-4027-ABAC-18AECF305DFF}" type="pres">
      <dgm:prSet presAssocID="{3BAAB075-7249-43AE-8A08-3ADAD524D957}" presName="node" presStyleLbl="node1" presStyleIdx="4" presStyleCnt="10">
        <dgm:presLayoutVars>
          <dgm:bulletEnabled val="1"/>
        </dgm:presLayoutVars>
      </dgm:prSet>
      <dgm:spPr/>
    </dgm:pt>
    <dgm:pt modelId="{D7E27C85-4C2E-4E68-A70E-F52DC434AE7C}" type="pres">
      <dgm:prSet presAssocID="{3026D6DD-4502-42F2-94FC-E0B0ABE9DC83}" presName="sibTrans" presStyleCnt="0"/>
      <dgm:spPr/>
    </dgm:pt>
    <dgm:pt modelId="{3A53E8EC-1C3D-45D7-BD10-51B8574BA65C}" type="pres">
      <dgm:prSet presAssocID="{EE1D7ACA-773B-49BB-8FE4-A67999F2A827}" presName="node" presStyleLbl="node1" presStyleIdx="5" presStyleCnt="10">
        <dgm:presLayoutVars>
          <dgm:bulletEnabled val="1"/>
        </dgm:presLayoutVars>
      </dgm:prSet>
      <dgm:spPr/>
    </dgm:pt>
    <dgm:pt modelId="{CEDF7DA6-1658-4D15-BD83-C1C7619CD9D9}" type="pres">
      <dgm:prSet presAssocID="{4DED1209-E8D5-474A-9A29-4D452E4DF041}" presName="sibTrans" presStyleCnt="0"/>
      <dgm:spPr/>
    </dgm:pt>
    <dgm:pt modelId="{BBCA6CC0-0CAA-4215-B1AF-5BC19E67801A}" type="pres">
      <dgm:prSet presAssocID="{3DF5CBE2-DBE7-4241-9E48-47541FB02721}" presName="node" presStyleLbl="node1" presStyleIdx="6" presStyleCnt="10">
        <dgm:presLayoutVars>
          <dgm:bulletEnabled val="1"/>
        </dgm:presLayoutVars>
      </dgm:prSet>
      <dgm:spPr/>
    </dgm:pt>
    <dgm:pt modelId="{8CCE8AE0-4222-4DD7-91E5-A91C404D4283}" type="pres">
      <dgm:prSet presAssocID="{5CA48240-FEB1-462D-92CD-A7A51B4D271A}" presName="sibTrans" presStyleCnt="0"/>
      <dgm:spPr/>
    </dgm:pt>
    <dgm:pt modelId="{37D25B5F-1311-43A1-ACBB-A22C17D69243}" type="pres">
      <dgm:prSet presAssocID="{B0025EB8-2BDE-4D19-9014-069B3DB5C261}" presName="node" presStyleLbl="node1" presStyleIdx="7" presStyleCnt="10">
        <dgm:presLayoutVars>
          <dgm:bulletEnabled val="1"/>
        </dgm:presLayoutVars>
      </dgm:prSet>
      <dgm:spPr/>
    </dgm:pt>
    <dgm:pt modelId="{3DEDC694-7480-4AC1-9FF9-B27C14B203DE}" type="pres">
      <dgm:prSet presAssocID="{52500277-D168-49FE-828A-A49F0186C624}" presName="sibTrans" presStyleCnt="0"/>
      <dgm:spPr/>
    </dgm:pt>
    <dgm:pt modelId="{F37E3B6B-2214-4805-9F37-9D8C4431A957}" type="pres">
      <dgm:prSet presAssocID="{29145254-D798-4BA1-8AFF-A46C3D1BB48C}" presName="node" presStyleLbl="node1" presStyleIdx="8" presStyleCnt="10">
        <dgm:presLayoutVars>
          <dgm:bulletEnabled val="1"/>
        </dgm:presLayoutVars>
      </dgm:prSet>
      <dgm:spPr/>
    </dgm:pt>
    <dgm:pt modelId="{ADF9C36E-BD85-43B9-A828-4440F5029E38}" type="pres">
      <dgm:prSet presAssocID="{ABE89F66-1B0A-42FA-8417-15F91A4E533D}" presName="sibTrans" presStyleCnt="0"/>
      <dgm:spPr/>
    </dgm:pt>
    <dgm:pt modelId="{529A3398-0F6E-4BF0-97E7-3E44595747D0}" type="pres">
      <dgm:prSet presAssocID="{82A62E0A-2A84-49B8-B27D-CBBFAD471F0A}" presName="node" presStyleLbl="node1" presStyleIdx="9" presStyleCnt="10">
        <dgm:presLayoutVars>
          <dgm:bulletEnabled val="1"/>
        </dgm:presLayoutVars>
      </dgm:prSet>
      <dgm:spPr/>
    </dgm:pt>
  </dgm:ptLst>
  <dgm:cxnLst>
    <dgm:cxn modelId="{2EDD0B0B-05CD-45E6-898E-62F1E7884099}" type="presOf" srcId="{B0025EB8-2BDE-4D19-9014-069B3DB5C261}" destId="{37D25B5F-1311-43A1-ACBB-A22C17D69243}" srcOrd="0" destOrd="0" presId="urn:microsoft.com/office/officeart/2005/8/layout/default"/>
    <dgm:cxn modelId="{A8060870-14B2-4C9D-BFC9-737949502EFB}" srcId="{DBB2728D-98E1-41A5-8449-4B732A0E459C}" destId="{2A82B03D-2128-4D2F-BF93-4FAD65DDB958}" srcOrd="2" destOrd="0" parTransId="{60E098CC-19C4-4485-8ED0-E301BBA28FA4}" sibTransId="{BAE7AB48-2CFD-4CD4-A27D-E0265327C85D}"/>
    <dgm:cxn modelId="{C3704070-F2A5-48F9-BD64-6B4B7A804B30}" type="presOf" srcId="{33BF4A29-CB51-47C2-9333-F43773376CE6}" destId="{7E81AD27-61EF-4DAC-9C91-D940D24469C4}" srcOrd="0" destOrd="0" presId="urn:microsoft.com/office/officeart/2005/8/layout/default"/>
    <dgm:cxn modelId="{9EB85F74-27EF-4BF7-B392-0D698A5EF7E1}" srcId="{DBB2728D-98E1-41A5-8449-4B732A0E459C}" destId="{B8B45FBE-EC23-46AA-9BF1-FF0F9E2A8BB9}" srcOrd="0" destOrd="0" parTransId="{2C0B9FE5-7F4D-4AA3-AFFE-57CE0F5684AB}" sibTransId="{A435ECC9-4403-4726-A4F1-7BA75552AA35}"/>
    <dgm:cxn modelId="{8812EE57-94AC-4D10-BB0D-B7D6E193B02E}" srcId="{DBB2728D-98E1-41A5-8449-4B732A0E459C}" destId="{33BF4A29-CB51-47C2-9333-F43773376CE6}" srcOrd="1" destOrd="0" parTransId="{BED38E9B-09FE-470C-B028-C7D78AD3700F}" sibTransId="{6D64A8B4-DC9A-4FE4-8C68-3EA03AD6272A}"/>
    <dgm:cxn modelId="{97CB5E7A-2DBD-4C2D-84F3-CB59FBD868D8}" type="presOf" srcId="{B8B45FBE-EC23-46AA-9BF1-FF0F9E2A8BB9}" destId="{F9AA0A41-548F-44BA-802E-60403E768A83}" srcOrd="0" destOrd="0" presId="urn:microsoft.com/office/officeart/2005/8/layout/default"/>
    <dgm:cxn modelId="{D03EA384-5C2D-4B7A-BA58-E7432E65A981}" type="presOf" srcId="{3DF5CBE2-DBE7-4241-9E48-47541FB02721}" destId="{BBCA6CC0-0CAA-4215-B1AF-5BC19E67801A}" srcOrd="0" destOrd="0" presId="urn:microsoft.com/office/officeart/2005/8/layout/default"/>
    <dgm:cxn modelId="{63A09A8B-B245-4C66-928E-14A74680270F}" srcId="{DBB2728D-98E1-41A5-8449-4B732A0E459C}" destId="{3BAAB075-7249-43AE-8A08-3ADAD524D957}" srcOrd="4" destOrd="0" parTransId="{5D381319-818D-40CD-B877-C2E6E660ACD5}" sibTransId="{3026D6DD-4502-42F2-94FC-E0B0ABE9DC83}"/>
    <dgm:cxn modelId="{2E57A394-39B0-4048-9F96-DC28E86A928C}" type="presOf" srcId="{EE1D7ACA-773B-49BB-8FE4-A67999F2A827}" destId="{3A53E8EC-1C3D-45D7-BD10-51B8574BA65C}" srcOrd="0" destOrd="0" presId="urn:microsoft.com/office/officeart/2005/8/layout/default"/>
    <dgm:cxn modelId="{0657AD9A-F317-494B-9600-4F0022C36227}" type="presOf" srcId="{3BAAB075-7249-43AE-8A08-3ADAD524D957}" destId="{0D4F50FB-CA4A-4027-ABAC-18AECF305DFF}" srcOrd="0" destOrd="0" presId="urn:microsoft.com/office/officeart/2005/8/layout/default"/>
    <dgm:cxn modelId="{C5ABE9A3-1300-447C-9556-0F280DA41AAA}" type="presOf" srcId="{DBB2728D-98E1-41A5-8449-4B732A0E459C}" destId="{A6006F82-01C3-463D-9A4D-8D13FA1280D4}" srcOrd="0" destOrd="0" presId="urn:microsoft.com/office/officeart/2005/8/layout/default"/>
    <dgm:cxn modelId="{46D16AAD-A3B0-4756-AA66-2253D3D2D30E}" srcId="{DBB2728D-98E1-41A5-8449-4B732A0E459C}" destId="{601DA86A-D976-4397-97B1-482ACB691C40}" srcOrd="3" destOrd="0" parTransId="{DFD71127-D1ED-43EC-AFDC-BFD6652B3ECF}" sibTransId="{F7FA7600-2C4F-461F-A222-EA6931BA8641}"/>
    <dgm:cxn modelId="{456196AE-C5C6-4CD5-969A-CD272A0B2E54}" srcId="{DBB2728D-98E1-41A5-8449-4B732A0E459C}" destId="{EE1D7ACA-773B-49BB-8FE4-A67999F2A827}" srcOrd="5" destOrd="0" parTransId="{467E6FB5-F605-474B-9017-76428869D03B}" sibTransId="{4DED1209-E8D5-474A-9A29-4D452E4DF041}"/>
    <dgm:cxn modelId="{482040C0-6531-4FAF-A7E8-981459255D96}" type="presOf" srcId="{2A82B03D-2128-4D2F-BF93-4FAD65DDB958}" destId="{D63F78FE-1CC6-4A65-94EA-B253FA257413}" srcOrd="0" destOrd="0" presId="urn:microsoft.com/office/officeart/2005/8/layout/default"/>
    <dgm:cxn modelId="{AB76E7C2-ECD5-49D0-AB7F-DFF63119290B}" type="presOf" srcId="{82A62E0A-2A84-49B8-B27D-CBBFAD471F0A}" destId="{529A3398-0F6E-4BF0-97E7-3E44595747D0}" srcOrd="0" destOrd="0" presId="urn:microsoft.com/office/officeart/2005/8/layout/default"/>
    <dgm:cxn modelId="{629207D3-D6AF-412E-B5E9-E26F12D8EAA1}" srcId="{DBB2728D-98E1-41A5-8449-4B732A0E459C}" destId="{82A62E0A-2A84-49B8-B27D-CBBFAD471F0A}" srcOrd="9" destOrd="0" parTransId="{708C77F6-0C27-4FC0-A2FE-9BB16C6480A2}" sibTransId="{4163DBD2-2EF4-4887-8BA9-3E9163FE3260}"/>
    <dgm:cxn modelId="{EAC95CD3-7E10-4492-B01B-762F83BFF5F8}" type="presOf" srcId="{29145254-D798-4BA1-8AFF-A46C3D1BB48C}" destId="{F37E3B6B-2214-4805-9F37-9D8C4431A957}" srcOrd="0" destOrd="0" presId="urn:microsoft.com/office/officeart/2005/8/layout/default"/>
    <dgm:cxn modelId="{BF8921DC-E76B-486D-A7C9-B254A3CC31A4}" srcId="{DBB2728D-98E1-41A5-8449-4B732A0E459C}" destId="{3DF5CBE2-DBE7-4241-9E48-47541FB02721}" srcOrd="6" destOrd="0" parTransId="{AB8B51A9-4A97-430E-86E9-742D090E73CA}" sibTransId="{5CA48240-FEB1-462D-92CD-A7A51B4D271A}"/>
    <dgm:cxn modelId="{11B635F2-A846-408D-AACF-47E1BEB8E01D}" srcId="{DBB2728D-98E1-41A5-8449-4B732A0E459C}" destId="{29145254-D798-4BA1-8AFF-A46C3D1BB48C}" srcOrd="8" destOrd="0" parTransId="{E781F62D-CD4C-4948-92F2-A74E4A8D1018}" sibTransId="{ABE89F66-1B0A-42FA-8417-15F91A4E533D}"/>
    <dgm:cxn modelId="{55F37FF9-8CD1-40F7-88A0-E62BA0DBEBAF}" srcId="{DBB2728D-98E1-41A5-8449-4B732A0E459C}" destId="{B0025EB8-2BDE-4D19-9014-069B3DB5C261}" srcOrd="7" destOrd="0" parTransId="{4C89AD70-2EC0-48E5-9651-45ED55B72953}" sibTransId="{52500277-D168-49FE-828A-A49F0186C624}"/>
    <dgm:cxn modelId="{3CCF89FE-C09B-47A8-A109-799979367E0C}" type="presOf" srcId="{601DA86A-D976-4397-97B1-482ACB691C40}" destId="{241CC335-D2ED-4F59-AB11-7C67694387B8}" srcOrd="0" destOrd="0" presId="urn:microsoft.com/office/officeart/2005/8/layout/default"/>
    <dgm:cxn modelId="{0883DBE8-6BC6-4933-BF2B-60734F196440}" type="presParOf" srcId="{A6006F82-01C3-463D-9A4D-8D13FA1280D4}" destId="{F9AA0A41-548F-44BA-802E-60403E768A83}" srcOrd="0" destOrd="0" presId="urn:microsoft.com/office/officeart/2005/8/layout/default"/>
    <dgm:cxn modelId="{FCB52626-B8D0-4D21-923F-7FC7A957A517}" type="presParOf" srcId="{A6006F82-01C3-463D-9A4D-8D13FA1280D4}" destId="{AA6B2478-4199-472A-A6D0-7D2357F004B8}" srcOrd="1" destOrd="0" presId="urn:microsoft.com/office/officeart/2005/8/layout/default"/>
    <dgm:cxn modelId="{E7F16F3F-157A-4C7C-971A-B9FCA1FC7398}" type="presParOf" srcId="{A6006F82-01C3-463D-9A4D-8D13FA1280D4}" destId="{7E81AD27-61EF-4DAC-9C91-D940D24469C4}" srcOrd="2" destOrd="0" presId="urn:microsoft.com/office/officeart/2005/8/layout/default"/>
    <dgm:cxn modelId="{374B898D-F2C8-41E0-B247-6B87A9E8D80F}" type="presParOf" srcId="{A6006F82-01C3-463D-9A4D-8D13FA1280D4}" destId="{C9E06233-0502-4ED2-806B-8A7D6778AEDC}" srcOrd="3" destOrd="0" presId="urn:microsoft.com/office/officeart/2005/8/layout/default"/>
    <dgm:cxn modelId="{D27C6D2F-0BD2-419A-9360-19C2ACF44527}" type="presParOf" srcId="{A6006F82-01C3-463D-9A4D-8D13FA1280D4}" destId="{D63F78FE-1CC6-4A65-94EA-B253FA257413}" srcOrd="4" destOrd="0" presId="urn:microsoft.com/office/officeart/2005/8/layout/default"/>
    <dgm:cxn modelId="{349018A6-0B88-4E33-95ED-34A1FD4F2CCC}" type="presParOf" srcId="{A6006F82-01C3-463D-9A4D-8D13FA1280D4}" destId="{DE4500B3-78EA-4DAE-92B2-BE9F728A5196}" srcOrd="5" destOrd="0" presId="urn:microsoft.com/office/officeart/2005/8/layout/default"/>
    <dgm:cxn modelId="{1324C3D5-3167-47D9-B329-F0B4950BE518}" type="presParOf" srcId="{A6006F82-01C3-463D-9A4D-8D13FA1280D4}" destId="{241CC335-D2ED-4F59-AB11-7C67694387B8}" srcOrd="6" destOrd="0" presId="urn:microsoft.com/office/officeart/2005/8/layout/default"/>
    <dgm:cxn modelId="{26E1DE6A-2341-45E9-8741-B7CAD599E893}" type="presParOf" srcId="{A6006F82-01C3-463D-9A4D-8D13FA1280D4}" destId="{A3B25122-A22C-452B-9F79-5A1B860C3347}" srcOrd="7" destOrd="0" presId="urn:microsoft.com/office/officeart/2005/8/layout/default"/>
    <dgm:cxn modelId="{0FC6D785-CDEE-4347-9F87-507E0A19BADB}" type="presParOf" srcId="{A6006F82-01C3-463D-9A4D-8D13FA1280D4}" destId="{0D4F50FB-CA4A-4027-ABAC-18AECF305DFF}" srcOrd="8" destOrd="0" presId="urn:microsoft.com/office/officeart/2005/8/layout/default"/>
    <dgm:cxn modelId="{ED79D860-B614-4DEE-B379-EEBD202C5DDD}" type="presParOf" srcId="{A6006F82-01C3-463D-9A4D-8D13FA1280D4}" destId="{D7E27C85-4C2E-4E68-A70E-F52DC434AE7C}" srcOrd="9" destOrd="0" presId="urn:microsoft.com/office/officeart/2005/8/layout/default"/>
    <dgm:cxn modelId="{7501A639-5BD3-4069-A68D-B949834006C5}" type="presParOf" srcId="{A6006F82-01C3-463D-9A4D-8D13FA1280D4}" destId="{3A53E8EC-1C3D-45D7-BD10-51B8574BA65C}" srcOrd="10" destOrd="0" presId="urn:microsoft.com/office/officeart/2005/8/layout/default"/>
    <dgm:cxn modelId="{D4C65AB3-858A-415C-A9A4-8F382F1839E5}" type="presParOf" srcId="{A6006F82-01C3-463D-9A4D-8D13FA1280D4}" destId="{CEDF7DA6-1658-4D15-BD83-C1C7619CD9D9}" srcOrd="11" destOrd="0" presId="urn:microsoft.com/office/officeart/2005/8/layout/default"/>
    <dgm:cxn modelId="{9C92322D-AA77-4D6B-AB09-53C40782FFC0}" type="presParOf" srcId="{A6006F82-01C3-463D-9A4D-8D13FA1280D4}" destId="{BBCA6CC0-0CAA-4215-B1AF-5BC19E67801A}" srcOrd="12" destOrd="0" presId="urn:microsoft.com/office/officeart/2005/8/layout/default"/>
    <dgm:cxn modelId="{E953FEDB-E891-4D96-929E-76B5AE94E2C3}" type="presParOf" srcId="{A6006F82-01C3-463D-9A4D-8D13FA1280D4}" destId="{8CCE8AE0-4222-4DD7-91E5-A91C404D4283}" srcOrd="13" destOrd="0" presId="urn:microsoft.com/office/officeart/2005/8/layout/default"/>
    <dgm:cxn modelId="{4C3193C7-9E4E-4614-8492-C26F2302C515}" type="presParOf" srcId="{A6006F82-01C3-463D-9A4D-8D13FA1280D4}" destId="{37D25B5F-1311-43A1-ACBB-A22C17D69243}" srcOrd="14" destOrd="0" presId="urn:microsoft.com/office/officeart/2005/8/layout/default"/>
    <dgm:cxn modelId="{2EE18BB6-7D0C-4AEF-B92C-235A59F907DF}" type="presParOf" srcId="{A6006F82-01C3-463D-9A4D-8D13FA1280D4}" destId="{3DEDC694-7480-4AC1-9FF9-B27C14B203DE}" srcOrd="15" destOrd="0" presId="urn:microsoft.com/office/officeart/2005/8/layout/default"/>
    <dgm:cxn modelId="{FF15D5D9-A8CE-4DBE-9940-CAD31FC4D358}" type="presParOf" srcId="{A6006F82-01C3-463D-9A4D-8D13FA1280D4}" destId="{F37E3B6B-2214-4805-9F37-9D8C4431A957}" srcOrd="16" destOrd="0" presId="urn:microsoft.com/office/officeart/2005/8/layout/default"/>
    <dgm:cxn modelId="{8256564B-5110-4EC9-AF5B-6C433B92873C}" type="presParOf" srcId="{A6006F82-01C3-463D-9A4D-8D13FA1280D4}" destId="{ADF9C36E-BD85-43B9-A828-4440F5029E38}" srcOrd="17" destOrd="0" presId="urn:microsoft.com/office/officeart/2005/8/layout/default"/>
    <dgm:cxn modelId="{098717B0-76F0-43F5-BA2C-3EC88C95ACCA}" type="presParOf" srcId="{A6006F82-01C3-463D-9A4D-8D13FA1280D4}" destId="{529A3398-0F6E-4BF0-97E7-3E44595747D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A0A41-548F-44BA-802E-60403E768A83}">
      <dsp:nvSpPr>
        <dsp:cNvPr id="0" name=""/>
        <dsp:cNvSpPr/>
      </dsp:nvSpPr>
      <dsp:spPr>
        <a:xfrm>
          <a:off x="895212" y="2027"/>
          <a:ext cx="1922784" cy="11536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Restaurant</a:t>
          </a:r>
        </a:p>
      </dsp:txBody>
      <dsp:txXfrm>
        <a:off x="895212" y="2027"/>
        <a:ext cx="1922784" cy="1153670"/>
      </dsp:txXfrm>
    </dsp:sp>
    <dsp:sp modelId="{7E81AD27-61EF-4DAC-9C91-D940D24469C4}">
      <dsp:nvSpPr>
        <dsp:cNvPr id="0" name=""/>
        <dsp:cNvSpPr/>
      </dsp:nvSpPr>
      <dsp:spPr>
        <a:xfrm>
          <a:off x="3010275" y="2027"/>
          <a:ext cx="1922784" cy="11536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Appetizer</a:t>
          </a:r>
        </a:p>
      </dsp:txBody>
      <dsp:txXfrm>
        <a:off x="3010275" y="2027"/>
        <a:ext cx="1922784" cy="1153670"/>
      </dsp:txXfrm>
    </dsp:sp>
    <dsp:sp modelId="{D63F78FE-1CC6-4A65-94EA-B253FA257413}">
      <dsp:nvSpPr>
        <dsp:cNvPr id="0" name=""/>
        <dsp:cNvSpPr/>
      </dsp:nvSpPr>
      <dsp:spPr>
        <a:xfrm>
          <a:off x="5125339" y="2027"/>
          <a:ext cx="1922784" cy="11536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Order</a:t>
          </a:r>
        </a:p>
      </dsp:txBody>
      <dsp:txXfrm>
        <a:off x="5125339" y="2027"/>
        <a:ext cx="1922784" cy="1153670"/>
      </dsp:txXfrm>
    </dsp:sp>
    <dsp:sp modelId="{241CC335-D2ED-4F59-AB11-7C67694387B8}">
      <dsp:nvSpPr>
        <dsp:cNvPr id="0" name=""/>
        <dsp:cNvSpPr/>
      </dsp:nvSpPr>
      <dsp:spPr>
        <a:xfrm>
          <a:off x="7240402" y="2027"/>
          <a:ext cx="1922784" cy="11536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Menu</a:t>
          </a:r>
        </a:p>
      </dsp:txBody>
      <dsp:txXfrm>
        <a:off x="7240402" y="2027"/>
        <a:ext cx="1922784" cy="1153670"/>
      </dsp:txXfrm>
    </dsp:sp>
    <dsp:sp modelId="{0D4F50FB-CA4A-4027-ABAC-18AECF305DFF}">
      <dsp:nvSpPr>
        <dsp:cNvPr id="0" name=""/>
        <dsp:cNvSpPr/>
      </dsp:nvSpPr>
      <dsp:spPr>
        <a:xfrm>
          <a:off x="895212" y="1347976"/>
          <a:ext cx="1922784" cy="11536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Fork</a:t>
          </a:r>
        </a:p>
      </dsp:txBody>
      <dsp:txXfrm>
        <a:off x="895212" y="1347976"/>
        <a:ext cx="1922784" cy="1153670"/>
      </dsp:txXfrm>
    </dsp:sp>
    <dsp:sp modelId="{3A53E8EC-1C3D-45D7-BD10-51B8574BA65C}">
      <dsp:nvSpPr>
        <dsp:cNvPr id="0" name=""/>
        <dsp:cNvSpPr/>
      </dsp:nvSpPr>
      <dsp:spPr>
        <a:xfrm>
          <a:off x="3010275" y="1347976"/>
          <a:ext cx="1922784" cy="11536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Spoon</a:t>
          </a:r>
        </a:p>
      </dsp:txBody>
      <dsp:txXfrm>
        <a:off x="3010275" y="1347976"/>
        <a:ext cx="1922784" cy="1153670"/>
      </dsp:txXfrm>
    </dsp:sp>
    <dsp:sp modelId="{BBCA6CC0-0CAA-4215-B1AF-5BC19E67801A}">
      <dsp:nvSpPr>
        <dsp:cNvPr id="0" name=""/>
        <dsp:cNvSpPr/>
      </dsp:nvSpPr>
      <dsp:spPr>
        <a:xfrm>
          <a:off x="5125339" y="1347976"/>
          <a:ext cx="1922784" cy="11536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Knife</a:t>
          </a:r>
        </a:p>
      </dsp:txBody>
      <dsp:txXfrm>
        <a:off x="5125339" y="1347976"/>
        <a:ext cx="1922784" cy="1153670"/>
      </dsp:txXfrm>
    </dsp:sp>
    <dsp:sp modelId="{37D25B5F-1311-43A1-ACBB-A22C17D69243}">
      <dsp:nvSpPr>
        <dsp:cNvPr id="0" name=""/>
        <dsp:cNvSpPr/>
      </dsp:nvSpPr>
      <dsp:spPr>
        <a:xfrm>
          <a:off x="7240402" y="1347976"/>
          <a:ext cx="1922784" cy="11536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Straw</a:t>
          </a:r>
        </a:p>
      </dsp:txBody>
      <dsp:txXfrm>
        <a:off x="7240402" y="1347976"/>
        <a:ext cx="1922784" cy="1153670"/>
      </dsp:txXfrm>
    </dsp:sp>
    <dsp:sp modelId="{F37E3B6B-2214-4805-9F37-9D8C4431A957}">
      <dsp:nvSpPr>
        <dsp:cNvPr id="0" name=""/>
        <dsp:cNvSpPr/>
      </dsp:nvSpPr>
      <dsp:spPr>
        <a:xfrm>
          <a:off x="3010275" y="2693925"/>
          <a:ext cx="1922784" cy="11536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Bill</a:t>
          </a:r>
        </a:p>
      </dsp:txBody>
      <dsp:txXfrm>
        <a:off x="3010275" y="2693925"/>
        <a:ext cx="1922784" cy="1153670"/>
      </dsp:txXfrm>
    </dsp:sp>
    <dsp:sp modelId="{529A3398-0F6E-4BF0-97E7-3E44595747D0}">
      <dsp:nvSpPr>
        <dsp:cNvPr id="0" name=""/>
        <dsp:cNvSpPr/>
      </dsp:nvSpPr>
      <dsp:spPr>
        <a:xfrm>
          <a:off x="5125339" y="2693925"/>
          <a:ext cx="1922784" cy="11536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Tip</a:t>
          </a:r>
        </a:p>
      </dsp:txBody>
      <dsp:txXfrm>
        <a:off x="5125339" y="2693925"/>
        <a:ext cx="1922784" cy="1153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WEEK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Food &amp; Restaurant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utter: A Rich History' Tells The Epic Backstory Of A Beloved Spread : The  Salt : NPR">
            <a:extLst>
              <a:ext uri="{FF2B5EF4-FFF2-40B4-BE49-F238E27FC236}">
                <a16:creationId xmlns:a16="http://schemas.microsoft.com/office/drawing/2014/main" id="{D809FBDE-837F-4CA8-5D85-11A62097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40" y="749104"/>
            <a:ext cx="8168719" cy="5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6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y Big Soda Is Still Fighting for a Place at the Breakfast Table - Eater">
            <a:extLst>
              <a:ext uri="{FF2B5EF4-FFF2-40B4-BE49-F238E27FC236}">
                <a16:creationId xmlns:a16="http://schemas.microsoft.com/office/drawing/2014/main" id="{98CF761E-5140-110E-27C8-CCBBFFD0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502920"/>
            <a:ext cx="877824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9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nch fries recipe | BBC Good Food">
            <a:extLst>
              <a:ext uri="{FF2B5EF4-FFF2-40B4-BE49-F238E27FC236}">
                <a16:creationId xmlns:a16="http://schemas.microsoft.com/office/drawing/2014/main" id="{94945513-1F90-78A1-A20A-4BC68240C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60" y="699867"/>
            <a:ext cx="5876480" cy="54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6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reo Ice Cream (No Churn) - Sweetest Menu">
            <a:extLst>
              <a:ext uri="{FF2B5EF4-FFF2-40B4-BE49-F238E27FC236}">
                <a16:creationId xmlns:a16="http://schemas.microsoft.com/office/drawing/2014/main" id="{3597D68F-1273-932B-F482-B0A0668F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94" y="559191"/>
            <a:ext cx="3826412" cy="573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5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rinking 4 Cups of Coffee a Day Strengthens Your Liver">
            <a:extLst>
              <a:ext uri="{FF2B5EF4-FFF2-40B4-BE49-F238E27FC236}">
                <a16:creationId xmlns:a16="http://schemas.microsoft.com/office/drawing/2014/main" id="{4C1DDB81-B895-4096-3422-03B474A91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2868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2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lassic Hot Dog - Martin's Famous Potato Rolls and Bread">
            <a:extLst>
              <a:ext uri="{FF2B5EF4-FFF2-40B4-BE49-F238E27FC236}">
                <a16:creationId xmlns:a16="http://schemas.microsoft.com/office/drawing/2014/main" id="{13C38648-9673-4159-12C8-0278DC94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46" y="390378"/>
            <a:ext cx="8501107" cy="60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asy Fruit Salad Recipe - How to Make Fruit Salad">
            <a:extLst>
              <a:ext uri="{FF2B5EF4-FFF2-40B4-BE49-F238E27FC236}">
                <a16:creationId xmlns:a16="http://schemas.microsoft.com/office/drawing/2014/main" id="{59C1CE5B-A088-2A13-21CD-53A28D47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53" y="545123"/>
            <a:ext cx="8650296" cy="57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paghetti meat sauce">
            <a:extLst>
              <a:ext uri="{FF2B5EF4-FFF2-40B4-BE49-F238E27FC236}">
                <a16:creationId xmlns:a16="http://schemas.microsoft.com/office/drawing/2014/main" id="{44E0277D-E39E-C0C4-9CF3-6833B23F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16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weet Potato Pie Recipe | Allrecipes">
            <a:extLst>
              <a:ext uri="{FF2B5EF4-FFF2-40B4-BE49-F238E27FC236}">
                <a16:creationId xmlns:a16="http://schemas.microsoft.com/office/drawing/2014/main" id="{BC2C00C6-E4F4-76A5-2999-5BB80A42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27" y="608427"/>
            <a:ext cx="5641145" cy="56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6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62CA-BFE2-3453-55A7-7C4948D2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ASL TELEPHONE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09E93-F261-EBCE-6D16-40AD3FBF0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3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03B5-A119-3145-D8EC-11369B3796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Day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8E492-2E6D-EE51-0AE4-734CC72B7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92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D8675B-1993-30C9-863E-267DBB691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Day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A26F63-EE79-24BF-77B1-2A07BBE712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93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300E-908A-7D29-25B4-E17F3481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Restaurant, Order, Menu Signs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489A41-9CE0-F163-A211-FC2FE8690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016083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046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ECC3-D388-CED6-1797-EC71EA35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Partner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E631D-34C6-388B-25E9-8FF7CECED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40B1-915A-DEEA-CFA0-DCD10274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 &amp;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AEB08-FB47-701B-BA7C-43C7C81DF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96099-CE10-382E-CFE6-DEA512EA1C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ME WANT _______________</a:t>
            </a:r>
          </a:p>
          <a:p>
            <a:r>
              <a:rPr lang="en-US" sz="2400" dirty="0"/>
              <a:t>ME NEED ________________</a:t>
            </a:r>
          </a:p>
          <a:p>
            <a:r>
              <a:rPr lang="en-US" sz="2400" dirty="0"/>
              <a:t>ME LIKE ________________</a:t>
            </a:r>
          </a:p>
          <a:p>
            <a:r>
              <a:rPr lang="en-US" sz="2400" dirty="0"/>
              <a:t>ME PREFER/FAVORITE ________________</a:t>
            </a:r>
          </a:p>
          <a:p>
            <a:r>
              <a:rPr lang="en-US" sz="2400" dirty="0"/>
              <a:t>YOU LIKE _______________</a:t>
            </a:r>
          </a:p>
          <a:p>
            <a:r>
              <a:rPr lang="en-US" sz="2400" dirty="0"/>
              <a:t>YOU FAVORITE _____________ WHAT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66DC2B-2784-558B-741F-729BB08C8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NEGATIVES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44865-BD0A-BEE2-6503-00E62494AF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ME DONT-WANT ________________</a:t>
            </a:r>
          </a:p>
          <a:p>
            <a:r>
              <a:rPr lang="en-US" sz="2400" dirty="0"/>
              <a:t>ME DONT-NEED _______________</a:t>
            </a:r>
          </a:p>
          <a:p>
            <a:r>
              <a:rPr lang="en-US" sz="2400" dirty="0"/>
              <a:t>ME DONT-LIKE ________________</a:t>
            </a:r>
          </a:p>
          <a:p>
            <a:r>
              <a:rPr lang="en-US" sz="2400" dirty="0"/>
              <a:t>YOU DONT-LIKE WHAT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83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D6EC-E4FB-690B-1CD0-99F8A711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dialogue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A7456-BF39-C4FF-0B37-46A18E005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82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0FED-7CB4-BBE3-C0C6-0A68014C8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1412770"/>
          </a:xfrm>
        </p:spPr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D7B8F-0095-5BCD-9EAD-75265C3AB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3429000"/>
            <a:ext cx="8936846" cy="17102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FLIP!</a:t>
            </a:r>
          </a:p>
          <a:p>
            <a:r>
              <a:rPr lang="en-US" sz="2800" dirty="0"/>
              <a:t>Post a food/restaurant related question.</a:t>
            </a:r>
          </a:p>
          <a:p>
            <a:r>
              <a:rPr lang="en-US" sz="2800" dirty="0"/>
              <a:t>Respond with an answer to at LEAST one classmate.</a:t>
            </a:r>
          </a:p>
        </p:txBody>
      </p:sp>
    </p:spTree>
    <p:extLst>
      <p:ext uri="{BB962C8B-B14F-4D97-AF65-F5344CB8AC3E}">
        <p14:creationId xmlns:p14="http://schemas.microsoft.com/office/powerpoint/2010/main" val="1202627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DEA1-D495-E0E2-9F86-A97DFF1BE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Day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0C59-18E7-6703-611A-A981426CB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6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B10A-1A6A-C667-FB83-8D482E87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1438706"/>
          </a:xfrm>
        </p:spPr>
        <p:txBody>
          <a:bodyPr anchor="ctr">
            <a:normAutofit/>
          </a:bodyPr>
          <a:lstStyle/>
          <a:p>
            <a:r>
              <a:rPr lang="en-US" dirty="0"/>
              <a:t>Group Project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2361C3F-1B1D-4B8B-8841-0C8552378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156" y="3429000"/>
            <a:ext cx="8939784" cy="1710262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n-US" sz="2400" dirty="0"/>
              <a:t>Introduce project requirements</a:t>
            </a:r>
          </a:p>
          <a:p>
            <a:pPr marL="342900" indent="-342900">
              <a:buAutoNum type="arabicParenR"/>
            </a:pPr>
            <a:r>
              <a:rPr lang="en-US" sz="2400" dirty="0"/>
              <a:t>Sign ups</a:t>
            </a:r>
          </a:p>
          <a:p>
            <a:pPr marL="342900" indent="-342900">
              <a:buAutoNum type="arabicParenR"/>
            </a:pPr>
            <a:r>
              <a:rPr lang="en-US" sz="2400" dirty="0"/>
              <a:t>Begin planning/work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A83A6-5DBD-1913-F590-48420ED0AEC9}"/>
              </a:ext>
            </a:extLst>
          </p:cNvPr>
          <p:cNvSpPr txBox="1"/>
          <p:nvPr/>
        </p:nvSpPr>
        <p:spPr>
          <a:xfrm>
            <a:off x="2124222" y="5838092"/>
            <a:ext cx="843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Reminder: Grammar/Structure Test Tomorrow!</a:t>
            </a:r>
          </a:p>
        </p:txBody>
      </p:sp>
    </p:spTree>
    <p:extLst>
      <p:ext uri="{BB962C8B-B14F-4D97-AF65-F5344CB8AC3E}">
        <p14:creationId xmlns:p14="http://schemas.microsoft.com/office/powerpoint/2010/main" val="360444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FF94-C4C7-1DBD-C500-85594AF08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anchor="ctr">
            <a:normAutofit/>
          </a:bodyPr>
          <a:lstStyle/>
          <a:p>
            <a:r>
              <a:rPr lang="en-US" dirty="0"/>
              <a:t>Review </a:t>
            </a:r>
            <a:br>
              <a:rPr lang="en-US" dirty="0"/>
            </a:br>
            <a:r>
              <a:rPr lang="en-US" dirty="0"/>
              <a:t>Show and Sign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B31133A-E0C5-C2F7-5C2F-3A37C80F3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y breakfast board - Simply Delicious">
            <a:extLst>
              <a:ext uri="{FF2B5EF4-FFF2-40B4-BE49-F238E27FC236}">
                <a16:creationId xmlns:a16="http://schemas.microsoft.com/office/drawing/2014/main" id="{00325883-3D23-8739-8563-ACD838286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14" y="885514"/>
            <a:ext cx="5086971" cy="508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6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itle 1">
            <a:extLst>
              <a:ext uri="{FF2B5EF4-FFF2-40B4-BE49-F238E27FC236}">
                <a16:creationId xmlns:a16="http://schemas.microsoft.com/office/drawing/2014/main" id="{EACF3BC5-D2DD-27E8-D58C-43DBD0EF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2062" name="Content Placeholder 2">
            <a:extLst>
              <a:ext uri="{FF2B5EF4-FFF2-40B4-BE49-F238E27FC236}">
                <a16:creationId xmlns:a16="http://schemas.microsoft.com/office/drawing/2014/main" id="{B7E47DF6-5755-3389-3DEE-7710E4E9D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/>
          <a:p>
            <a:endParaRPr lang="en-US"/>
          </a:p>
        </p:txBody>
      </p:sp>
      <p:pic>
        <p:nvPicPr>
          <p:cNvPr id="2052" name="Picture 4" descr="How to Slice an Onion">
            <a:extLst>
              <a:ext uri="{FF2B5EF4-FFF2-40B4-BE49-F238E27FC236}">
                <a16:creationId xmlns:a16="http://schemas.microsoft.com/office/drawing/2014/main" id="{81F131A2-ACA9-A2F6-4AA3-0FE95F31D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2"/>
          <a:stretch/>
        </p:blipFill>
        <p:spPr bwMode="auto">
          <a:xfrm>
            <a:off x="3764280" y="1554480"/>
            <a:ext cx="4663440" cy="374904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3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ter | The Nutrition Source | Harvard T.H. Chan School of Public Health">
            <a:extLst>
              <a:ext uri="{FF2B5EF4-FFF2-40B4-BE49-F238E27FC236}">
                <a16:creationId xmlns:a16="http://schemas.microsoft.com/office/drawing/2014/main" id="{5BD5B8CD-2CE3-2CD5-1479-8B3F8396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20" y="847578"/>
            <a:ext cx="7743070" cy="51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7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assic Vanilla Cupcakes Recipe | Leite's Culinaria">
            <a:extLst>
              <a:ext uri="{FF2B5EF4-FFF2-40B4-BE49-F238E27FC236}">
                <a16:creationId xmlns:a16="http://schemas.microsoft.com/office/drawing/2014/main" id="{14663694-3814-99A1-1413-AB4DDDFD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49" y="446649"/>
            <a:ext cx="5964702" cy="59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1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pperoni Pizza Recipe | MyRecipes">
            <a:extLst>
              <a:ext uri="{FF2B5EF4-FFF2-40B4-BE49-F238E27FC236}">
                <a16:creationId xmlns:a16="http://schemas.microsoft.com/office/drawing/2014/main" id="{9284B071-0498-6025-631B-5BF93921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33" y="792333"/>
            <a:ext cx="5273333" cy="52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16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ood Old Fashioned Pancakes Recipe | Allrecipes">
            <a:extLst>
              <a:ext uri="{FF2B5EF4-FFF2-40B4-BE49-F238E27FC236}">
                <a16:creationId xmlns:a16="http://schemas.microsoft.com/office/drawing/2014/main" id="{BB40BFAF-3541-495C-2EA7-E9A56A26D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06" y="770206"/>
            <a:ext cx="5317588" cy="53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33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{6A2DA04F-D156-41BF-B760-856DEC5E7212}tf78438558_win32</Template>
  <TotalTime>142</TotalTime>
  <Words>117</Words>
  <Application>Microsoft Office PowerPoint</Application>
  <PresentationFormat>Widescreen</PresentationFormat>
  <Paragraphs>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Garamond</vt:lpstr>
      <vt:lpstr>SavonVTI</vt:lpstr>
      <vt:lpstr>WEEK 2</vt:lpstr>
      <vt:lpstr>Day 1</vt:lpstr>
      <vt:lpstr>Review  Show and 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ASL TELEPHONE</vt:lpstr>
      <vt:lpstr>Day 2</vt:lpstr>
      <vt:lpstr>Restaurant, Order, Menu Signs</vt:lpstr>
      <vt:lpstr>Practice with Partner</vt:lpstr>
      <vt:lpstr>Preferences &amp; Structure</vt:lpstr>
      <vt:lpstr>Partner dialogue Practice</vt:lpstr>
      <vt:lpstr>homework</vt:lpstr>
      <vt:lpstr>Day 3</vt:lpstr>
      <vt:lpstr>Group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</dc:title>
  <dc:creator>KAYLA MATTUS</dc:creator>
  <cp:lastModifiedBy>KAYLA MATTUS</cp:lastModifiedBy>
  <cp:revision>2</cp:revision>
  <dcterms:created xsi:type="dcterms:W3CDTF">2022-06-29T18:20:40Z</dcterms:created>
  <dcterms:modified xsi:type="dcterms:W3CDTF">2022-06-29T20:43:37Z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